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3"/>
  </p:notesMasterIdLst>
  <p:sldIdLst>
    <p:sldId id="261" r:id="rId2"/>
  </p:sldIdLst>
  <p:sldSz cx="23039388" cy="17279938"/>
  <p:notesSz cx="6858000" cy="9144000"/>
  <p:embeddedFontLst>
    <p:embeddedFont>
      <p:font typeface="Montserrat ExtraBold" panose="00000900000000000000" pitchFamily="2" charset="0"/>
      <p:bold r:id="rId4"/>
      <p:italic r:id="rId5"/>
      <p:boldItalic r:id="rId6"/>
    </p:embeddedFont>
    <p:embeddedFont>
      <p:font typeface="Roboto" panose="02000000000000000000" pitchFamily="2" charset="0"/>
      <p:regular r:id="rId7"/>
      <p:bold r:id="rId8"/>
      <p:italic r:id="rId9"/>
      <p:boldItalic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0E779EA-1C5A-43F7-9FFD-F4338501FFAC}">
  <a:tblStyle styleId="{60E779EA-1C5A-43F7-9FFD-F4338501FFA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4" d="100"/>
          <a:sy n="24" d="100"/>
        </p:scale>
        <p:origin x="1464"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7"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1e59c9ce89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11e59c9ce8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62800" y="5219309"/>
            <a:ext cx="19714500" cy="5075400"/>
          </a:xfrm>
          <a:prstGeom prst="rect">
            <a:avLst/>
          </a:prstGeom>
          <a:ln>
            <a:noFill/>
          </a:ln>
        </p:spPr>
        <p:txBody>
          <a:bodyPr spcFirstLastPara="1" wrap="square" lIns="255950" tIns="255950" rIns="255950" bIns="255950" anchor="ctr" anchorCtr="0">
            <a:normAutofit/>
          </a:bodyPr>
          <a:lstStyle>
            <a:lvl1pPr lvl="0" algn="ctr" rtl="0">
              <a:spcBef>
                <a:spcPts val="0"/>
              </a:spcBef>
              <a:spcAft>
                <a:spcPts val="0"/>
              </a:spcAft>
              <a:buSzPts val="14600"/>
              <a:buNone/>
              <a:defRPr sz="19500"/>
            </a:lvl1pPr>
            <a:lvl2pPr lvl="1" algn="ctr" rtl="0">
              <a:spcBef>
                <a:spcPts val="0"/>
              </a:spcBef>
              <a:spcAft>
                <a:spcPts val="0"/>
              </a:spcAft>
              <a:buSzPts val="14600"/>
              <a:buNone/>
              <a:defRPr sz="14600"/>
            </a:lvl2pPr>
            <a:lvl3pPr lvl="2" algn="ctr" rtl="0">
              <a:spcBef>
                <a:spcPts val="0"/>
              </a:spcBef>
              <a:spcAft>
                <a:spcPts val="0"/>
              </a:spcAft>
              <a:buSzPts val="14600"/>
              <a:buNone/>
              <a:defRPr sz="14600"/>
            </a:lvl3pPr>
            <a:lvl4pPr lvl="3" algn="ctr" rtl="0">
              <a:spcBef>
                <a:spcPts val="0"/>
              </a:spcBef>
              <a:spcAft>
                <a:spcPts val="0"/>
              </a:spcAft>
              <a:buSzPts val="14600"/>
              <a:buNone/>
              <a:defRPr sz="14600"/>
            </a:lvl4pPr>
            <a:lvl5pPr lvl="4" algn="ctr" rtl="0">
              <a:spcBef>
                <a:spcPts val="0"/>
              </a:spcBef>
              <a:spcAft>
                <a:spcPts val="0"/>
              </a:spcAft>
              <a:buSzPts val="14600"/>
              <a:buNone/>
              <a:defRPr sz="14600"/>
            </a:lvl5pPr>
            <a:lvl6pPr lvl="5" algn="ctr" rtl="0">
              <a:spcBef>
                <a:spcPts val="0"/>
              </a:spcBef>
              <a:spcAft>
                <a:spcPts val="0"/>
              </a:spcAft>
              <a:buSzPts val="14600"/>
              <a:buNone/>
              <a:defRPr sz="14600"/>
            </a:lvl6pPr>
            <a:lvl7pPr lvl="6" algn="ctr" rtl="0">
              <a:spcBef>
                <a:spcPts val="0"/>
              </a:spcBef>
              <a:spcAft>
                <a:spcPts val="0"/>
              </a:spcAft>
              <a:buSzPts val="14600"/>
              <a:buNone/>
              <a:defRPr sz="14600"/>
            </a:lvl7pPr>
            <a:lvl8pPr lvl="7" algn="ctr" rtl="0">
              <a:spcBef>
                <a:spcPts val="0"/>
              </a:spcBef>
              <a:spcAft>
                <a:spcPts val="0"/>
              </a:spcAft>
              <a:buSzPts val="14600"/>
              <a:buNone/>
              <a:defRPr sz="14600"/>
            </a:lvl8pPr>
            <a:lvl9pPr lvl="8" algn="ctr" rtl="0">
              <a:spcBef>
                <a:spcPts val="0"/>
              </a:spcBef>
              <a:spcAft>
                <a:spcPts val="0"/>
              </a:spcAft>
              <a:buSzPts val="14600"/>
              <a:buNone/>
              <a:defRPr sz="14600"/>
            </a:lvl9pPr>
          </a:lstStyle>
          <a:p>
            <a:endParaRPr/>
          </a:p>
        </p:txBody>
      </p:sp>
      <p:sp>
        <p:nvSpPr>
          <p:cNvPr id="10" name="Google Shape;10;p2"/>
          <p:cNvSpPr txBox="1">
            <a:spLocks noGrp="1"/>
          </p:cNvSpPr>
          <p:nvPr>
            <p:ph type="subTitle" idx="1"/>
          </p:nvPr>
        </p:nvSpPr>
        <p:spPr>
          <a:xfrm>
            <a:off x="4227575" y="10718559"/>
            <a:ext cx="14584800" cy="1929000"/>
          </a:xfrm>
          <a:prstGeom prst="rect">
            <a:avLst/>
          </a:prstGeom>
          <a:ln>
            <a:noFill/>
          </a:ln>
        </p:spPr>
        <p:txBody>
          <a:bodyPr spcFirstLastPara="1" wrap="square" lIns="255950" tIns="255950" rIns="255950" bIns="255950" anchor="ctr" anchorCtr="0">
            <a:normAutofit/>
          </a:bodyPr>
          <a:lstStyle>
            <a:lvl1pPr lvl="0" algn="ctr">
              <a:lnSpc>
                <a:spcPct val="100000"/>
              </a:lnSpc>
              <a:spcBef>
                <a:spcPts val="0"/>
              </a:spcBef>
              <a:spcAft>
                <a:spcPts val="0"/>
              </a:spcAft>
              <a:buSzPts val="7800"/>
              <a:buNone/>
              <a:defRPr sz="4500"/>
            </a:lvl1pPr>
            <a:lvl2pPr lvl="1" algn="ctr">
              <a:lnSpc>
                <a:spcPct val="100000"/>
              </a:lnSpc>
              <a:spcBef>
                <a:spcPts val="0"/>
              </a:spcBef>
              <a:spcAft>
                <a:spcPts val="0"/>
              </a:spcAft>
              <a:buSzPts val="7800"/>
              <a:buNone/>
              <a:defRPr sz="7800"/>
            </a:lvl2pPr>
            <a:lvl3pPr lvl="2" algn="ctr">
              <a:lnSpc>
                <a:spcPct val="100000"/>
              </a:lnSpc>
              <a:spcBef>
                <a:spcPts val="0"/>
              </a:spcBef>
              <a:spcAft>
                <a:spcPts val="0"/>
              </a:spcAft>
              <a:buSzPts val="7800"/>
              <a:buNone/>
              <a:defRPr sz="7800"/>
            </a:lvl3pPr>
            <a:lvl4pPr lvl="3" algn="ctr">
              <a:lnSpc>
                <a:spcPct val="100000"/>
              </a:lnSpc>
              <a:spcBef>
                <a:spcPts val="0"/>
              </a:spcBef>
              <a:spcAft>
                <a:spcPts val="0"/>
              </a:spcAft>
              <a:buSzPts val="7800"/>
              <a:buNone/>
              <a:defRPr sz="7800"/>
            </a:lvl4pPr>
            <a:lvl5pPr lvl="4" algn="ctr">
              <a:lnSpc>
                <a:spcPct val="100000"/>
              </a:lnSpc>
              <a:spcBef>
                <a:spcPts val="0"/>
              </a:spcBef>
              <a:spcAft>
                <a:spcPts val="0"/>
              </a:spcAft>
              <a:buSzPts val="7800"/>
              <a:buNone/>
              <a:defRPr sz="7800"/>
            </a:lvl5pPr>
            <a:lvl6pPr lvl="5" algn="ctr">
              <a:lnSpc>
                <a:spcPct val="100000"/>
              </a:lnSpc>
              <a:spcBef>
                <a:spcPts val="0"/>
              </a:spcBef>
              <a:spcAft>
                <a:spcPts val="0"/>
              </a:spcAft>
              <a:buSzPts val="7800"/>
              <a:buNone/>
              <a:defRPr sz="7800"/>
            </a:lvl6pPr>
            <a:lvl7pPr lvl="6" algn="ctr">
              <a:lnSpc>
                <a:spcPct val="100000"/>
              </a:lnSpc>
              <a:spcBef>
                <a:spcPts val="0"/>
              </a:spcBef>
              <a:spcAft>
                <a:spcPts val="0"/>
              </a:spcAft>
              <a:buSzPts val="7800"/>
              <a:buNone/>
              <a:defRPr sz="7800"/>
            </a:lvl7pPr>
            <a:lvl8pPr lvl="7" algn="ctr">
              <a:lnSpc>
                <a:spcPct val="100000"/>
              </a:lnSpc>
              <a:spcBef>
                <a:spcPts val="0"/>
              </a:spcBef>
              <a:spcAft>
                <a:spcPts val="0"/>
              </a:spcAft>
              <a:buSzPts val="7800"/>
              <a:buNone/>
              <a:defRPr sz="7800"/>
            </a:lvl8pPr>
            <a:lvl9pPr lvl="8" algn="ctr">
              <a:lnSpc>
                <a:spcPct val="100000"/>
              </a:lnSpc>
              <a:spcBef>
                <a:spcPts val="0"/>
              </a:spcBef>
              <a:spcAft>
                <a:spcPts val="0"/>
              </a:spcAft>
              <a:buSzPts val="7800"/>
              <a:buNone/>
              <a:defRPr sz="7800"/>
            </a:lvl9pPr>
          </a:lstStyle>
          <a:p>
            <a:endParaRPr/>
          </a:p>
        </p:txBody>
      </p:sp>
      <p:sp>
        <p:nvSpPr>
          <p:cNvPr id="11" name="Google Shape;11;p2"/>
          <p:cNvSpPr txBox="1">
            <a:spLocks noGrp="1"/>
          </p:cNvSpPr>
          <p:nvPr>
            <p:ph type="sldNum" idx="12"/>
          </p:nvPr>
        </p:nvSpPr>
        <p:spPr>
          <a:xfrm>
            <a:off x="21347925" y="15666450"/>
            <a:ext cx="1382700" cy="13224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12" name="Google Shape;12;p2"/>
          <p:cNvGrpSpPr/>
          <p:nvPr/>
        </p:nvGrpSpPr>
        <p:grpSpPr>
          <a:xfrm>
            <a:off x="1716943" y="4752770"/>
            <a:ext cx="2287796" cy="2777428"/>
            <a:chOff x="11740318" y="746148"/>
            <a:chExt cx="697435" cy="846673"/>
          </a:xfrm>
        </p:grpSpPr>
        <p:sp>
          <p:nvSpPr>
            <p:cNvPr id="13" name="Google Shape;13;p2"/>
            <p:cNvSpPr/>
            <p:nvPr/>
          </p:nvSpPr>
          <p:spPr>
            <a:xfrm rot="10800000">
              <a:off x="12417602" y="1074787"/>
              <a:ext cx="20151" cy="194466"/>
            </a:xfrm>
            <a:custGeom>
              <a:avLst/>
              <a:gdLst/>
              <a:ahLst/>
              <a:cxnLst/>
              <a:rect l="l" t="t" r="r" b="b"/>
              <a:pathLst>
                <a:path w="123" h="1187" extrusionOk="0">
                  <a:moveTo>
                    <a:pt x="122" y="1"/>
                  </a:moveTo>
                  <a:lnTo>
                    <a:pt x="1" y="123"/>
                  </a:lnTo>
                  <a:lnTo>
                    <a:pt x="1" y="1065"/>
                  </a:lnTo>
                  <a:lnTo>
                    <a:pt x="122" y="1186"/>
                  </a:lnTo>
                  <a:lnTo>
                    <a:pt x="1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12163661" y="820853"/>
              <a:ext cx="15073" cy="702339"/>
            </a:xfrm>
            <a:custGeom>
              <a:avLst/>
              <a:gdLst/>
              <a:ahLst/>
              <a:cxnLst/>
              <a:rect l="l" t="t" r="r" b="b"/>
              <a:pathLst>
                <a:path w="92" h="4287" extrusionOk="0">
                  <a:moveTo>
                    <a:pt x="92" y="1"/>
                  </a:moveTo>
                  <a:lnTo>
                    <a:pt x="0" y="122"/>
                  </a:lnTo>
                  <a:lnTo>
                    <a:pt x="0" y="4165"/>
                  </a:lnTo>
                  <a:lnTo>
                    <a:pt x="92" y="4287"/>
                  </a:lnTo>
                  <a:lnTo>
                    <a:pt x="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12337979" y="990088"/>
              <a:ext cx="15073" cy="358788"/>
            </a:xfrm>
            <a:custGeom>
              <a:avLst/>
              <a:gdLst/>
              <a:ahLst/>
              <a:cxnLst/>
              <a:rect l="l" t="t" r="r" b="b"/>
              <a:pathLst>
                <a:path w="92" h="2190" extrusionOk="0">
                  <a:moveTo>
                    <a:pt x="92" y="1"/>
                  </a:moveTo>
                  <a:lnTo>
                    <a:pt x="1" y="122"/>
                  </a:lnTo>
                  <a:lnTo>
                    <a:pt x="1" y="2098"/>
                  </a:lnTo>
                  <a:lnTo>
                    <a:pt x="92" y="2189"/>
                  </a:lnTo>
                  <a:lnTo>
                    <a:pt x="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0800000">
              <a:off x="12078960" y="746148"/>
              <a:ext cx="20151" cy="846673"/>
            </a:xfrm>
            <a:custGeom>
              <a:avLst/>
              <a:gdLst/>
              <a:ahLst/>
              <a:cxnLst/>
              <a:rect l="l" t="t" r="r" b="b"/>
              <a:pathLst>
                <a:path w="123" h="5168" extrusionOk="0">
                  <a:moveTo>
                    <a:pt x="31" y="0"/>
                  </a:moveTo>
                  <a:lnTo>
                    <a:pt x="1" y="31"/>
                  </a:lnTo>
                  <a:lnTo>
                    <a:pt x="1" y="5137"/>
                  </a:lnTo>
                  <a:lnTo>
                    <a:pt x="31" y="5168"/>
                  </a:lnTo>
                  <a:lnTo>
                    <a:pt x="122" y="5107"/>
                  </a:lnTo>
                  <a:lnTo>
                    <a:pt x="122" y="91"/>
                  </a:lnTo>
                  <a:lnTo>
                    <a:pt x="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0800000">
              <a:off x="12248363" y="905552"/>
              <a:ext cx="19988" cy="532939"/>
            </a:xfrm>
            <a:custGeom>
              <a:avLst/>
              <a:gdLst/>
              <a:ahLst/>
              <a:cxnLst/>
              <a:rect l="l" t="t" r="r" b="b"/>
              <a:pathLst>
                <a:path w="122" h="3253" extrusionOk="0">
                  <a:moveTo>
                    <a:pt x="122" y="1"/>
                  </a:moveTo>
                  <a:lnTo>
                    <a:pt x="0" y="122"/>
                  </a:lnTo>
                  <a:lnTo>
                    <a:pt x="0" y="3131"/>
                  </a:lnTo>
                  <a:lnTo>
                    <a:pt x="122" y="3253"/>
                  </a:lnTo>
                  <a:lnTo>
                    <a:pt x="1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0800000">
              <a:off x="11825020" y="995166"/>
              <a:ext cx="20151" cy="348630"/>
            </a:xfrm>
            <a:custGeom>
              <a:avLst/>
              <a:gdLst/>
              <a:ahLst/>
              <a:cxnLst/>
              <a:rect l="l" t="t" r="r" b="b"/>
              <a:pathLst>
                <a:path w="123" h="2128" extrusionOk="0">
                  <a:moveTo>
                    <a:pt x="1" y="0"/>
                  </a:moveTo>
                  <a:lnTo>
                    <a:pt x="1" y="2128"/>
                  </a:lnTo>
                  <a:lnTo>
                    <a:pt x="122" y="2006"/>
                  </a:lnTo>
                  <a:lnTo>
                    <a:pt x="122" y="122"/>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0800000">
              <a:off x="11740318" y="1079865"/>
              <a:ext cx="15236" cy="184309"/>
            </a:xfrm>
            <a:custGeom>
              <a:avLst/>
              <a:gdLst/>
              <a:ahLst/>
              <a:cxnLst/>
              <a:rect l="l" t="t" r="r" b="b"/>
              <a:pathLst>
                <a:path w="93" h="1125" extrusionOk="0">
                  <a:moveTo>
                    <a:pt x="1" y="0"/>
                  </a:moveTo>
                  <a:lnTo>
                    <a:pt x="1" y="1125"/>
                  </a:lnTo>
                  <a:lnTo>
                    <a:pt x="92" y="1003"/>
                  </a:lnTo>
                  <a:lnTo>
                    <a:pt x="92" y="122"/>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0800000">
              <a:off x="11994422" y="825768"/>
              <a:ext cx="19988" cy="692346"/>
            </a:xfrm>
            <a:custGeom>
              <a:avLst/>
              <a:gdLst/>
              <a:ahLst/>
              <a:cxnLst/>
              <a:rect l="l" t="t" r="r" b="b"/>
              <a:pathLst>
                <a:path w="122" h="4226" extrusionOk="0">
                  <a:moveTo>
                    <a:pt x="0" y="0"/>
                  </a:moveTo>
                  <a:lnTo>
                    <a:pt x="0" y="4225"/>
                  </a:lnTo>
                  <a:lnTo>
                    <a:pt x="122" y="4104"/>
                  </a:lnTo>
                  <a:lnTo>
                    <a:pt x="122" y="122"/>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800000">
              <a:off x="11909721" y="915382"/>
              <a:ext cx="15073" cy="513116"/>
            </a:xfrm>
            <a:custGeom>
              <a:avLst/>
              <a:gdLst/>
              <a:ahLst/>
              <a:cxnLst/>
              <a:rect l="l" t="t" r="r" b="b"/>
              <a:pathLst>
                <a:path w="92" h="3132" extrusionOk="0">
                  <a:moveTo>
                    <a:pt x="1" y="0"/>
                  </a:moveTo>
                  <a:lnTo>
                    <a:pt x="1" y="3131"/>
                  </a:lnTo>
                  <a:lnTo>
                    <a:pt x="92" y="3040"/>
                  </a:lnTo>
                  <a:lnTo>
                    <a:pt x="92" y="91"/>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22;p2"/>
          <p:cNvSpPr/>
          <p:nvPr/>
        </p:nvSpPr>
        <p:spPr>
          <a:xfrm>
            <a:off x="4816710" y="13033990"/>
            <a:ext cx="74348" cy="72057"/>
          </a:xfrm>
          <a:custGeom>
            <a:avLst/>
            <a:gdLst/>
            <a:ahLst/>
            <a:cxnLst/>
            <a:rect l="l" t="t" r="r" b="b"/>
            <a:pathLst>
              <a:path w="487" h="472" extrusionOk="0">
                <a:moveTo>
                  <a:pt x="236" y="1"/>
                </a:moveTo>
                <a:cubicBezTo>
                  <a:pt x="175" y="1"/>
                  <a:pt x="122" y="31"/>
                  <a:pt x="91" y="92"/>
                </a:cubicBezTo>
                <a:cubicBezTo>
                  <a:pt x="0" y="153"/>
                  <a:pt x="0" y="305"/>
                  <a:pt x="91" y="426"/>
                </a:cubicBezTo>
                <a:cubicBezTo>
                  <a:pt x="122" y="456"/>
                  <a:pt x="175" y="472"/>
                  <a:pt x="236" y="472"/>
                </a:cubicBezTo>
                <a:cubicBezTo>
                  <a:pt x="296" y="472"/>
                  <a:pt x="365" y="456"/>
                  <a:pt x="426" y="426"/>
                </a:cubicBezTo>
                <a:cubicBezTo>
                  <a:pt x="486" y="335"/>
                  <a:pt x="486" y="183"/>
                  <a:pt x="426" y="92"/>
                </a:cubicBezTo>
                <a:cubicBezTo>
                  <a:pt x="365" y="31"/>
                  <a:pt x="296" y="1"/>
                  <a:pt x="2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566035" y="12783469"/>
            <a:ext cx="74501" cy="69767"/>
          </a:xfrm>
          <a:custGeom>
            <a:avLst/>
            <a:gdLst/>
            <a:ahLst/>
            <a:cxnLst/>
            <a:rect l="l" t="t" r="r" b="b"/>
            <a:pathLst>
              <a:path w="488" h="457" extrusionOk="0">
                <a:moveTo>
                  <a:pt x="244" y="0"/>
                </a:moveTo>
                <a:cubicBezTo>
                  <a:pt x="122" y="0"/>
                  <a:pt x="1" y="122"/>
                  <a:pt x="1" y="243"/>
                </a:cubicBezTo>
                <a:cubicBezTo>
                  <a:pt x="1" y="365"/>
                  <a:pt x="122" y="456"/>
                  <a:pt x="244" y="456"/>
                </a:cubicBezTo>
                <a:cubicBezTo>
                  <a:pt x="365" y="456"/>
                  <a:pt x="487" y="365"/>
                  <a:pt x="487" y="243"/>
                </a:cubicBezTo>
                <a:cubicBezTo>
                  <a:pt x="487" y="122"/>
                  <a:pt x="365" y="0"/>
                  <a:pt x="2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320093" y="13326352"/>
            <a:ext cx="69768" cy="69767"/>
          </a:xfrm>
          <a:custGeom>
            <a:avLst/>
            <a:gdLst/>
            <a:ahLst/>
            <a:cxnLst/>
            <a:rect l="l" t="t" r="r" b="b"/>
            <a:pathLst>
              <a:path w="457" h="457" extrusionOk="0">
                <a:moveTo>
                  <a:pt x="214" y="0"/>
                </a:moveTo>
                <a:cubicBezTo>
                  <a:pt x="92" y="0"/>
                  <a:pt x="1" y="122"/>
                  <a:pt x="1" y="244"/>
                </a:cubicBezTo>
                <a:cubicBezTo>
                  <a:pt x="1" y="365"/>
                  <a:pt x="92" y="456"/>
                  <a:pt x="214" y="456"/>
                </a:cubicBezTo>
                <a:cubicBezTo>
                  <a:pt x="335" y="456"/>
                  <a:pt x="457" y="365"/>
                  <a:pt x="457" y="244"/>
                </a:cubicBezTo>
                <a:cubicBezTo>
                  <a:pt x="457" y="122"/>
                  <a:pt x="335" y="0"/>
                  <a:pt x="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069571" y="13080411"/>
            <a:ext cx="69768" cy="69767"/>
          </a:xfrm>
          <a:custGeom>
            <a:avLst/>
            <a:gdLst/>
            <a:ahLst/>
            <a:cxnLst/>
            <a:rect l="l" t="t" r="r" b="b"/>
            <a:pathLst>
              <a:path w="457" h="457" extrusionOk="0">
                <a:moveTo>
                  <a:pt x="213" y="0"/>
                </a:moveTo>
                <a:cubicBezTo>
                  <a:pt x="92" y="0"/>
                  <a:pt x="0" y="92"/>
                  <a:pt x="0" y="213"/>
                </a:cubicBezTo>
                <a:cubicBezTo>
                  <a:pt x="0" y="335"/>
                  <a:pt x="92" y="456"/>
                  <a:pt x="213" y="456"/>
                </a:cubicBezTo>
                <a:cubicBezTo>
                  <a:pt x="365" y="456"/>
                  <a:pt x="456" y="335"/>
                  <a:pt x="456" y="213"/>
                </a:cubicBezTo>
                <a:cubicBezTo>
                  <a:pt x="456" y="92"/>
                  <a:pt x="365"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598553" y="13252146"/>
            <a:ext cx="74348" cy="75568"/>
          </a:xfrm>
          <a:custGeom>
            <a:avLst/>
            <a:gdLst/>
            <a:ahLst/>
            <a:cxnLst/>
            <a:rect l="l" t="t" r="r" b="b"/>
            <a:pathLst>
              <a:path w="487" h="495" extrusionOk="0">
                <a:moveTo>
                  <a:pt x="232" y="0"/>
                </a:moveTo>
                <a:cubicBezTo>
                  <a:pt x="168" y="0"/>
                  <a:pt x="107" y="31"/>
                  <a:pt x="61" y="91"/>
                </a:cubicBezTo>
                <a:cubicBezTo>
                  <a:pt x="0" y="183"/>
                  <a:pt x="0" y="334"/>
                  <a:pt x="61" y="426"/>
                </a:cubicBezTo>
                <a:cubicBezTo>
                  <a:pt x="107" y="471"/>
                  <a:pt x="168" y="494"/>
                  <a:pt x="232" y="494"/>
                </a:cubicBezTo>
                <a:cubicBezTo>
                  <a:pt x="297" y="494"/>
                  <a:pt x="365" y="471"/>
                  <a:pt x="426" y="426"/>
                </a:cubicBezTo>
                <a:cubicBezTo>
                  <a:pt x="487" y="365"/>
                  <a:pt x="487" y="213"/>
                  <a:pt x="426" y="91"/>
                </a:cubicBezTo>
                <a:cubicBezTo>
                  <a:pt x="365" y="31"/>
                  <a:pt x="297" y="0"/>
                  <a:pt x="2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348031" y="13801899"/>
            <a:ext cx="74348" cy="68698"/>
          </a:xfrm>
          <a:custGeom>
            <a:avLst/>
            <a:gdLst/>
            <a:ahLst/>
            <a:cxnLst/>
            <a:rect l="l" t="t" r="r" b="b"/>
            <a:pathLst>
              <a:path w="487" h="450" extrusionOk="0">
                <a:moveTo>
                  <a:pt x="236" y="1"/>
                </a:moveTo>
                <a:cubicBezTo>
                  <a:pt x="175" y="1"/>
                  <a:pt x="122" y="16"/>
                  <a:pt x="91" y="47"/>
                </a:cubicBezTo>
                <a:cubicBezTo>
                  <a:pt x="0" y="107"/>
                  <a:pt x="0" y="290"/>
                  <a:pt x="91" y="381"/>
                </a:cubicBezTo>
                <a:cubicBezTo>
                  <a:pt x="122" y="427"/>
                  <a:pt x="175" y="449"/>
                  <a:pt x="236" y="449"/>
                </a:cubicBezTo>
                <a:cubicBezTo>
                  <a:pt x="296" y="449"/>
                  <a:pt x="365" y="427"/>
                  <a:pt x="426" y="381"/>
                </a:cubicBezTo>
                <a:cubicBezTo>
                  <a:pt x="486" y="320"/>
                  <a:pt x="486" y="168"/>
                  <a:pt x="426" y="47"/>
                </a:cubicBezTo>
                <a:cubicBezTo>
                  <a:pt x="365" y="16"/>
                  <a:pt x="296" y="1"/>
                  <a:pt x="2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092776" y="13551378"/>
            <a:ext cx="74348" cy="68545"/>
          </a:xfrm>
          <a:custGeom>
            <a:avLst/>
            <a:gdLst/>
            <a:ahLst/>
            <a:cxnLst/>
            <a:rect l="l" t="t" r="r" b="b"/>
            <a:pathLst>
              <a:path w="487" h="449" extrusionOk="0">
                <a:moveTo>
                  <a:pt x="259" y="1"/>
                </a:moveTo>
                <a:cubicBezTo>
                  <a:pt x="198" y="1"/>
                  <a:pt x="137" y="16"/>
                  <a:pt x="92" y="46"/>
                </a:cubicBezTo>
                <a:cubicBezTo>
                  <a:pt x="0" y="137"/>
                  <a:pt x="0" y="289"/>
                  <a:pt x="92" y="381"/>
                </a:cubicBezTo>
                <a:cubicBezTo>
                  <a:pt x="122" y="426"/>
                  <a:pt x="175" y="449"/>
                  <a:pt x="236" y="449"/>
                </a:cubicBezTo>
                <a:cubicBezTo>
                  <a:pt x="297" y="449"/>
                  <a:pt x="365" y="426"/>
                  <a:pt x="426" y="381"/>
                </a:cubicBezTo>
                <a:cubicBezTo>
                  <a:pt x="487" y="320"/>
                  <a:pt x="487" y="168"/>
                  <a:pt x="426" y="46"/>
                </a:cubicBezTo>
                <a:cubicBezTo>
                  <a:pt x="380" y="16"/>
                  <a:pt x="320" y="1"/>
                  <a:pt x="2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842102" y="13301926"/>
            <a:ext cx="79080" cy="68698"/>
          </a:xfrm>
          <a:custGeom>
            <a:avLst/>
            <a:gdLst/>
            <a:ahLst/>
            <a:cxnLst/>
            <a:rect l="l" t="t" r="r" b="b"/>
            <a:pathLst>
              <a:path w="518" h="450" extrusionOk="0">
                <a:moveTo>
                  <a:pt x="259" y="1"/>
                </a:moveTo>
                <a:cubicBezTo>
                  <a:pt x="206" y="1"/>
                  <a:pt x="153" y="24"/>
                  <a:pt x="92" y="69"/>
                </a:cubicBezTo>
                <a:cubicBezTo>
                  <a:pt x="1" y="130"/>
                  <a:pt x="1" y="282"/>
                  <a:pt x="92" y="404"/>
                </a:cubicBezTo>
                <a:cubicBezTo>
                  <a:pt x="123" y="434"/>
                  <a:pt x="176" y="449"/>
                  <a:pt x="237" y="449"/>
                </a:cubicBezTo>
                <a:cubicBezTo>
                  <a:pt x="297" y="449"/>
                  <a:pt x="366" y="434"/>
                  <a:pt x="427" y="404"/>
                </a:cubicBezTo>
                <a:cubicBezTo>
                  <a:pt x="518" y="312"/>
                  <a:pt x="518" y="160"/>
                  <a:pt x="427" y="69"/>
                </a:cubicBezTo>
                <a:cubicBezTo>
                  <a:pt x="366" y="24"/>
                  <a:pt x="313" y="1"/>
                  <a:pt x="2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375816" y="14273019"/>
            <a:ext cx="69768" cy="69767"/>
          </a:xfrm>
          <a:custGeom>
            <a:avLst/>
            <a:gdLst/>
            <a:ahLst/>
            <a:cxnLst/>
            <a:rect l="l" t="t" r="r" b="b"/>
            <a:pathLst>
              <a:path w="457" h="457" extrusionOk="0">
                <a:moveTo>
                  <a:pt x="244" y="0"/>
                </a:moveTo>
                <a:cubicBezTo>
                  <a:pt x="122" y="0"/>
                  <a:pt x="0" y="91"/>
                  <a:pt x="0" y="213"/>
                </a:cubicBezTo>
                <a:cubicBezTo>
                  <a:pt x="0" y="365"/>
                  <a:pt x="122" y="456"/>
                  <a:pt x="244" y="456"/>
                </a:cubicBezTo>
                <a:cubicBezTo>
                  <a:pt x="365" y="456"/>
                  <a:pt x="456" y="365"/>
                  <a:pt x="456" y="213"/>
                </a:cubicBezTo>
                <a:cubicBezTo>
                  <a:pt x="456" y="91"/>
                  <a:pt x="365" y="0"/>
                  <a:pt x="2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129874" y="14022346"/>
            <a:ext cx="74348" cy="75568"/>
          </a:xfrm>
          <a:custGeom>
            <a:avLst/>
            <a:gdLst/>
            <a:ahLst/>
            <a:cxnLst/>
            <a:rect l="l" t="t" r="r" b="b"/>
            <a:pathLst>
              <a:path w="487" h="495" extrusionOk="0">
                <a:moveTo>
                  <a:pt x="228" y="1"/>
                </a:moveTo>
                <a:cubicBezTo>
                  <a:pt x="168" y="1"/>
                  <a:pt x="107" y="31"/>
                  <a:pt x="61" y="92"/>
                </a:cubicBezTo>
                <a:cubicBezTo>
                  <a:pt x="1" y="153"/>
                  <a:pt x="1" y="305"/>
                  <a:pt x="61" y="426"/>
                </a:cubicBezTo>
                <a:cubicBezTo>
                  <a:pt x="107" y="472"/>
                  <a:pt x="168" y="495"/>
                  <a:pt x="228" y="495"/>
                </a:cubicBezTo>
                <a:cubicBezTo>
                  <a:pt x="289" y="495"/>
                  <a:pt x="350" y="472"/>
                  <a:pt x="396" y="426"/>
                </a:cubicBezTo>
                <a:cubicBezTo>
                  <a:pt x="487" y="366"/>
                  <a:pt x="487" y="183"/>
                  <a:pt x="396" y="92"/>
                </a:cubicBezTo>
                <a:cubicBezTo>
                  <a:pt x="350" y="31"/>
                  <a:pt x="289" y="1"/>
                  <a:pt x="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157659" y="14495756"/>
            <a:ext cx="69768" cy="69767"/>
          </a:xfrm>
          <a:custGeom>
            <a:avLst/>
            <a:gdLst/>
            <a:ahLst/>
            <a:cxnLst/>
            <a:rect l="l" t="t" r="r" b="b"/>
            <a:pathLst>
              <a:path w="457" h="457" extrusionOk="0">
                <a:moveTo>
                  <a:pt x="214" y="0"/>
                </a:moveTo>
                <a:cubicBezTo>
                  <a:pt x="92" y="0"/>
                  <a:pt x="1" y="91"/>
                  <a:pt x="1" y="213"/>
                </a:cubicBezTo>
                <a:cubicBezTo>
                  <a:pt x="1" y="334"/>
                  <a:pt x="92" y="456"/>
                  <a:pt x="214" y="456"/>
                </a:cubicBezTo>
                <a:cubicBezTo>
                  <a:pt x="335" y="456"/>
                  <a:pt x="457" y="334"/>
                  <a:pt x="457" y="213"/>
                </a:cubicBezTo>
                <a:cubicBezTo>
                  <a:pt x="457" y="91"/>
                  <a:pt x="335" y="0"/>
                  <a:pt x="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902557" y="14244013"/>
            <a:ext cx="74348" cy="72057"/>
          </a:xfrm>
          <a:custGeom>
            <a:avLst/>
            <a:gdLst/>
            <a:ahLst/>
            <a:cxnLst/>
            <a:rect l="l" t="t" r="r" b="b"/>
            <a:pathLst>
              <a:path w="487" h="472" extrusionOk="0">
                <a:moveTo>
                  <a:pt x="255" y="0"/>
                </a:moveTo>
                <a:cubicBezTo>
                  <a:pt x="190" y="0"/>
                  <a:pt x="122" y="23"/>
                  <a:pt x="61" y="69"/>
                </a:cubicBezTo>
                <a:cubicBezTo>
                  <a:pt x="0" y="160"/>
                  <a:pt x="0" y="312"/>
                  <a:pt x="61" y="403"/>
                </a:cubicBezTo>
                <a:cubicBezTo>
                  <a:pt x="107" y="448"/>
                  <a:pt x="167" y="471"/>
                  <a:pt x="232" y="471"/>
                </a:cubicBezTo>
                <a:cubicBezTo>
                  <a:pt x="296" y="471"/>
                  <a:pt x="365" y="448"/>
                  <a:pt x="426" y="403"/>
                </a:cubicBezTo>
                <a:cubicBezTo>
                  <a:pt x="486" y="342"/>
                  <a:pt x="486" y="190"/>
                  <a:pt x="426" y="69"/>
                </a:cubicBezTo>
                <a:cubicBezTo>
                  <a:pt x="380" y="23"/>
                  <a:pt x="319" y="0"/>
                  <a:pt x="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122900" y="13405279"/>
            <a:ext cx="844695" cy="849261"/>
          </a:xfrm>
          <a:custGeom>
            <a:avLst/>
            <a:gdLst/>
            <a:ahLst/>
            <a:cxnLst/>
            <a:rect l="l" t="t" r="r" b="b"/>
            <a:pathLst>
              <a:path w="5533" h="5563" extrusionOk="0">
                <a:moveTo>
                  <a:pt x="2767" y="0"/>
                </a:moveTo>
                <a:lnTo>
                  <a:pt x="1" y="2797"/>
                </a:lnTo>
                <a:lnTo>
                  <a:pt x="2767" y="5563"/>
                </a:lnTo>
                <a:lnTo>
                  <a:pt x="5533" y="2797"/>
                </a:lnTo>
                <a:lnTo>
                  <a:pt x="27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580" y="14992218"/>
            <a:ext cx="2287838" cy="2287800"/>
          </a:xfrm>
          <a:custGeom>
            <a:avLst/>
            <a:gdLst/>
            <a:ahLst/>
            <a:cxnLst/>
            <a:rect l="l" t="t" r="r" b="b"/>
            <a:pathLst>
              <a:path w="14986" h="14986" extrusionOk="0">
                <a:moveTo>
                  <a:pt x="7508" y="0"/>
                </a:moveTo>
                <a:lnTo>
                  <a:pt x="1" y="7478"/>
                </a:lnTo>
                <a:lnTo>
                  <a:pt x="7508" y="14985"/>
                </a:lnTo>
                <a:lnTo>
                  <a:pt x="14986" y="7478"/>
                </a:lnTo>
                <a:lnTo>
                  <a:pt x="75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51719" y="15739354"/>
            <a:ext cx="788973" cy="788960"/>
          </a:xfrm>
          <a:custGeom>
            <a:avLst/>
            <a:gdLst/>
            <a:ahLst/>
            <a:cxnLst/>
            <a:rect l="l" t="t" r="r" b="b"/>
            <a:pathLst>
              <a:path w="5168" h="5168" extrusionOk="0">
                <a:moveTo>
                  <a:pt x="2584" y="0"/>
                </a:moveTo>
                <a:lnTo>
                  <a:pt x="0" y="2584"/>
                </a:lnTo>
                <a:lnTo>
                  <a:pt x="2584" y="5167"/>
                </a:lnTo>
                <a:lnTo>
                  <a:pt x="5168" y="2584"/>
                </a:lnTo>
                <a:lnTo>
                  <a:pt x="25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0" y="12709133"/>
            <a:ext cx="2287838" cy="2287800"/>
          </a:xfrm>
          <a:custGeom>
            <a:avLst/>
            <a:gdLst/>
            <a:ahLst/>
            <a:cxnLst/>
            <a:rect l="l" t="t" r="r" b="b"/>
            <a:pathLst>
              <a:path w="14986" h="14986" extrusionOk="0">
                <a:moveTo>
                  <a:pt x="7508" y="1"/>
                </a:moveTo>
                <a:lnTo>
                  <a:pt x="0" y="7478"/>
                </a:lnTo>
                <a:lnTo>
                  <a:pt x="7508" y="14986"/>
                </a:lnTo>
                <a:lnTo>
                  <a:pt x="14985" y="7478"/>
                </a:lnTo>
                <a:lnTo>
                  <a:pt x="7508" y="1"/>
                </a:lnTo>
                <a:close/>
              </a:path>
            </a:pathLst>
          </a:custGeom>
          <a:solidFill>
            <a:srgbClr val="00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146203" y="11563087"/>
            <a:ext cx="2287838" cy="2287800"/>
          </a:xfrm>
          <a:custGeom>
            <a:avLst/>
            <a:gdLst/>
            <a:ahLst/>
            <a:cxnLst/>
            <a:rect l="l" t="t" r="r" b="b"/>
            <a:pathLst>
              <a:path w="14986" h="14986" extrusionOk="0">
                <a:moveTo>
                  <a:pt x="7477" y="0"/>
                </a:moveTo>
                <a:lnTo>
                  <a:pt x="0" y="7508"/>
                </a:lnTo>
                <a:lnTo>
                  <a:pt x="7477" y="14985"/>
                </a:lnTo>
                <a:lnTo>
                  <a:pt x="14985" y="7508"/>
                </a:lnTo>
                <a:lnTo>
                  <a:pt x="74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141471" y="13846019"/>
            <a:ext cx="2287838" cy="2287800"/>
          </a:xfrm>
          <a:custGeom>
            <a:avLst/>
            <a:gdLst/>
            <a:ahLst/>
            <a:cxnLst/>
            <a:rect l="l" t="t" r="r" b="b"/>
            <a:pathLst>
              <a:path w="14986" h="14986" extrusionOk="0">
                <a:moveTo>
                  <a:pt x="7508" y="1"/>
                </a:moveTo>
                <a:lnTo>
                  <a:pt x="1" y="7508"/>
                </a:lnTo>
                <a:lnTo>
                  <a:pt x="7508" y="14986"/>
                </a:lnTo>
                <a:lnTo>
                  <a:pt x="14986" y="7508"/>
                </a:lnTo>
                <a:lnTo>
                  <a:pt x="75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763272" y="13846019"/>
            <a:ext cx="1164987" cy="2287800"/>
          </a:xfrm>
          <a:custGeom>
            <a:avLst/>
            <a:gdLst/>
            <a:ahLst/>
            <a:cxnLst/>
            <a:rect l="l" t="t" r="r" b="b"/>
            <a:pathLst>
              <a:path w="7631" h="14986" extrusionOk="0">
                <a:moveTo>
                  <a:pt x="3496" y="1"/>
                </a:moveTo>
                <a:lnTo>
                  <a:pt x="1" y="3496"/>
                </a:lnTo>
                <a:cubicBezTo>
                  <a:pt x="2220" y="5715"/>
                  <a:pt x="2220" y="9332"/>
                  <a:pt x="31" y="11551"/>
                </a:cubicBezTo>
                <a:lnTo>
                  <a:pt x="3496" y="14986"/>
                </a:lnTo>
                <a:lnTo>
                  <a:pt x="4135" y="14347"/>
                </a:lnTo>
                <a:cubicBezTo>
                  <a:pt x="7630" y="10183"/>
                  <a:pt x="7448" y="3983"/>
                  <a:pt x="3527" y="31"/>
                </a:cubicBezTo>
                <a:cubicBezTo>
                  <a:pt x="3527" y="31"/>
                  <a:pt x="3496" y="31"/>
                  <a:pt x="3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287674" y="14992218"/>
            <a:ext cx="1146361" cy="2287800"/>
          </a:xfrm>
          <a:custGeom>
            <a:avLst/>
            <a:gdLst/>
            <a:ahLst/>
            <a:cxnLst/>
            <a:rect l="l" t="t" r="r" b="b"/>
            <a:pathLst>
              <a:path w="7509" h="14986" extrusionOk="0">
                <a:moveTo>
                  <a:pt x="7508" y="0"/>
                </a:moveTo>
                <a:lnTo>
                  <a:pt x="0" y="7478"/>
                </a:lnTo>
                <a:lnTo>
                  <a:pt x="7508" y="14985"/>
                </a:lnTo>
                <a:lnTo>
                  <a:pt x="75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580" y="11558354"/>
            <a:ext cx="1141782" cy="2292533"/>
          </a:xfrm>
          <a:custGeom>
            <a:avLst/>
            <a:gdLst/>
            <a:ahLst/>
            <a:cxnLst/>
            <a:rect l="l" t="t" r="r" b="b"/>
            <a:pathLst>
              <a:path w="7479" h="15017" extrusionOk="0">
                <a:moveTo>
                  <a:pt x="1" y="1"/>
                </a:moveTo>
                <a:lnTo>
                  <a:pt x="1" y="15016"/>
                </a:lnTo>
                <a:lnTo>
                  <a:pt x="7478" y="7539"/>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580" y="10718551"/>
            <a:ext cx="417844" cy="839949"/>
          </a:xfrm>
          <a:custGeom>
            <a:avLst/>
            <a:gdLst/>
            <a:ahLst/>
            <a:cxnLst/>
            <a:rect l="l" t="t" r="r" b="b"/>
            <a:pathLst>
              <a:path w="2737" h="5502" extrusionOk="0">
                <a:moveTo>
                  <a:pt x="1" y="0"/>
                </a:moveTo>
                <a:lnTo>
                  <a:pt x="1" y="5502"/>
                </a:lnTo>
                <a:lnTo>
                  <a:pt x="2736" y="2766"/>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580" y="13850752"/>
            <a:ext cx="1141782" cy="2283068"/>
          </a:xfrm>
          <a:custGeom>
            <a:avLst/>
            <a:gdLst/>
            <a:ahLst/>
            <a:cxnLst/>
            <a:rect l="l" t="t" r="r" b="b"/>
            <a:pathLst>
              <a:path w="7479" h="14955" extrusionOk="0">
                <a:moveTo>
                  <a:pt x="1" y="0"/>
                </a:moveTo>
                <a:lnTo>
                  <a:pt x="1" y="14955"/>
                </a:lnTo>
                <a:lnTo>
                  <a:pt x="7478" y="747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2"/>
          <p:cNvGrpSpPr/>
          <p:nvPr/>
        </p:nvGrpSpPr>
        <p:grpSpPr>
          <a:xfrm>
            <a:off x="488069" y="429960"/>
            <a:ext cx="1479080" cy="1479071"/>
            <a:chOff x="488069" y="429960"/>
            <a:chExt cx="1479080" cy="1479071"/>
          </a:xfrm>
        </p:grpSpPr>
        <p:sp>
          <p:nvSpPr>
            <p:cNvPr id="46" name="Google Shape;46;p2"/>
            <p:cNvSpPr/>
            <p:nvPr/>
          </p:nvSpPr>
          <p:spPr>
            <a:xfrm>
              <a:off x="488069" y="429960"/>
              <a:ext cx="333727" cy="333722"/>
            </a:xfrm>
            <a:custGeom>
              <a:avLst/>
              <a:gdLst/>
              <a:ahLst/>
              <a:cxnLst/>
              <a:rect l="l" t="t" r="r" b="b"/>
              <a:pathLst>
                <a:path w="2037" h="2037" extrusionOk="0">
                  <a:moveTo>
                    <a:pt x="1672" y="0"/>
                  </a:moveTo>
                  <a:lnTo>
                    <a:pt x="0" y="1611"/>
                  </a:lnTo>
                  <a:lnTo>
                    <a:pt x="0" y="2037"/>
                  </a:lnTo>
                  <a:lnTo>
                    <a:pt x="20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88069" y="429960"/>
              <a:ext cx="1225139" cy="1225121"/>
            </a:xfrm>
            <a:custGeom>
              <a:avLst/>
              <a:gdLst/>
              <a:ahLst/>
              <a:cxnLst/>
              <a:rect l="l" t="t" r="r" b="b"/>
              <a:pathLst>
                <a:path w="7478" h="7478" extrusionOk="0">
                  <a:moveTo>
                    <a:pt x="7113" y="0"/>
                  </a:moveTo>
                  <a:lnTo>
                    <a:pt x="0" y="7082"/>
                  </a:lnTo>
                  <a:lnTo>
                    <a:pt x="0" y="7477"/>
                  </a:lnTo>
                  <a:lnTo>
                    <a:pt x="74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88069" y="429960"/>
              <a:ext cx="632557" cy="627469"/>
            </a:xfrm>
            <a:custGeom>
              <a:avLst/>
              <a:gdLst/>
              <a:ahLst/>
              <a:cxnLst/>
              <a:rect l="l" t="t" r="r" b="b"/>
              <a:pathLst>
                <a:path w="3861" h="3830" extrusionOk="0">
                  <a:moveTo>
                    <a:pt x="3465" y="0"/>
                  </a:moveTo>
                  <a:lnTo>
                    <a:pt x="0" y="3435"/>
                  </a:lnTo>
                  <a:lnTo>
                    <a:pt x="0" y="3830"/>
                  </a:lnTo>
                  <a:lnTo>
                    <a:pt x="3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88069" y="429960"/>
              <a:ext cx="1479080" cy="1479057"/>
            </a:xfrm>
            <a:custGeom>
              <a:avLst/>
              <a:gdLst/>
              <a:ahLst/>
              <a:cxnLst/>
              <a:rect l="l" t="t" r="r" b="b"/>
              <a:pathLst>
                <a:path w="9028" h="9028" extrusionOk="0">
                  <a:moveTo>
                    <a:pt x="8936" y="0"/>
                  </a:moveTo>
                  <a:lnTo>
                    <a:pt x="0" y="8876"/>
                  </a:lnTo>
                  <a:lnTo>
                    <a:pt x="0" y="9028"/>
                  </a:lnTo>
                  <a:lnTo>
                    <a:pt x="274" y="9028"/>
                  </a:lnTo>
                  <a:lnTo>
                    <a:pt x="9028" y="243"/>
                  </a:lnTo>
                  <a:lnTo>
                    <a:pt x="90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88069" y="429960"/>
              <a:ext cx="926309" cy="926295"/>
            </a:xfrm>
            <a:custGeom>
              <a:avLst/>
              <a:gdLst/>
              <a:ahLst/>
              <a:cxnLst/>
              <a:rect l="l" t="t" r="r" b="b"/>
              <a:pathLst>
                <a:path w="5654" h="5654" extrusionOk="0">
                  <a:moveTo>
                    <a:pt x="5289" y="0"/>
                  </a:moveTo>
                  <a:lnTo>
                    <a:pt x="0" y="5259"/>
                  </a:lnTo>
                  <a:lnTo>
                    <a:pt x="0" y="5654"/>
                  </a:lnTo>
                  <a:lnTo>
                    <a:pt x="5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359494" y="1301382"/>
              <a:ext cx="607655" cy="607645"/>
            </a:xfrm>
            <a:custGeom>
              <a:avLst/>
              <a:gdLst/>
              <a:ahLst/>
              <a:cxnLst/>
              <a:rect l="l" t="t" r="r" b="b"/>
              <a:pathLst>
                <a:path w="3709" h="3709" extrusionOk="0">
                  <a:moveTo>
                    <a:pt x="3709" y="0"/>
                  </a:moveTo>
                  <a:lnTo>
                    <a:pt x="0" y="3709"/>
                  </a:lnTo>
                  <a:lnTo>
                    <a:pt x="426" y="3709"/>
                  </a:lnTo>
                  <a:lnTo>
                    <a:pt x="3709" y="365"/>
                  </a:lnTo>
                  <a:lnTo>
                    <a:pt x="37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658325" y="1595132"/>
              <a:ext cx="308824" cy="313898"/>
            </a:xfrm>
            <a:custGeom>
              <a:avLst/>
              <a:gdLst/>
              <a:ahLst/>
              <a:cxnLst/>
              <a:rect l="l" t="t" r="r" b="b"/>
              <a:pathLst>
                <a:path w="1885" h="1916" extrusionOk="0">
                  <a:moveTo>
                    <a:pt x="1885" y="1"/>
                  </a:moveTo>
                  <a:lnTo>
                    <a:pt x="0" y="1916"/>
                  </a:lnTo>
                  <a:lnTo>
                    <a:pt x="365" y="1916"/>
                  </a:lnTo>
                  <a:lnTo>
                    <a:pt x="1885" y="396"/>
                  </a:lnTo>
                  <a:lnTo>
                    <a:pt x="18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66912" y="703723"/>
              <a:ext cx="1200237" cy="1205297"/>
            </a:xfrm>
            <a:custGeom>
              <a:avLst/>
              <a:gdLst/>
              <a:ahLst/>
              <a:cxnLst/>
              <a:rect l="l" t="t" r="r" b="b"/>
              <a:pathLst>
                <a:path w="7326" h="7357" extrusionOk="0">
                  <a:moveTo>
                    <a:pt x="7326" y="1"/>
                  </a:moveTo>
                  <a:lnTo>
                    <a:pt x="0" y="7357"/>
                  </a:lnTo>
                  <a:lnTo>
                    <a:pt x="395" y="7357"/>
                  </a:lnTo>
                  <a:lnTo>
                    <a:pt x="7326" y="396"/>
                  </a:lnTo>
                  <a:lnTo>
                    <a:pt x="73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060664" y="1002552"/>
              <a:ext cx="906485" cy="906471"/>
            </a:xfrm>
            <a:custGeom>
              <a:avLst/>
              <a:gdLst/>
              <a:ahLst/>
              <a:cxnLst/>
              <a:rect l="l" t="t" r="r" b="b"/>
              <a:pathLst>
                <a:path w="5533" h="5533" extrusionOk="0">
                  <a:moveTo>
                    <a:pt x="5533" y="1"/>
                  </a:moveTo>
                  <a:lnTo>
                    <a:pt x="1" y="5533"/>
                  </a:lnTo>
                  <a:lnTo>
                    <a:pt x="426" y="5533"/>
                  </a:lnTo>
                  <a:lnTo>
                    <a:pt x="5533" y="396"/>
                  </a:lnTo>
                  <a:lnTo>
                    <a:pt x="55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55;p2"/>
          <p:cNvSpPr/>
          <p:nvPr/>
        </p:nvSpPr>
        <p:spPr>
          <a:xfrm rot="10800000">
            <a:off x="22292932" y="16513319"/>
            <a:ext cx="333727" cy="333722"/>
          </a:xfrm>
          <a:custGeom>
            <a:avLst/>
            <a:gdLst/>
            <a:ahLst/>
            <a:cxnLst/>
            <a:rect l="l" t="t" r="r" b="b"/>
            <a:pathLst>
              <a:path w="2037" h="2037" extrusionOk="0">
                <a:moveTo>
                  <a:pt x="1672" y="0"/>
                </a:moveTo>
                <a:lnTo>
                  <a:pt x="0" y="1611"/>
                </a:lnTo>
                <a:lnTo>
                  <a:pt x="0" y="2037"/>
                </a:lnTo>
                <a:lnTo>
                  <a:pt x="20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rot="10800000">
            <a:off x="21401520" y="15621920"/>
            <a:ext cx="1225139" cy="1225121"/>
          </a:xfrm>
          <a:custGeom>
            <a:avLst/>
            <a:gdLst/>
            <a:ahLst/>
            <a:cxnLst/>
            <a:rect l="l" t="t" r="r" b="b"/>
            <a:pathLst>
              <a:path w="7478" h="7478" extrusionOk="0">
                <a:moveTo>
                  <a:pt x="7113" y="0"/>
                </a:moveTo>
                <a:lnTo>
                  <a:pt x="0" y="7082"/>
                </a:lnTo>
                <a:lnTo>
                  <a:pt x="0" y="7477"/>
                </a:lnTo>
                <a:lnTo>
                  <a:pt x="74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rot="10800000">
            <a:off x="21994102" y="16219572"/>
            <a:ext cx="632557" cy="627469"/>
          </a:xfrm>
          <a:custGeom>
            <a:avLst/>
            <a:gdLst/>
            <a:ahLst/>
            <a:cxnLst/>
            <a:rect l="l" t="t" r="r" b="b"/>
            <a:pathLst>
              <a:path w="3861" h="3830" extrusionOk="0">
                <a:moveTo>
                  <a:pt x="3465" y="0"/>
                </a:moveTo>
                <a:lnTo>
                  <a:pt x="0" y="3435"/>
                </a:lnTo>
                <a:lnTo>
                  <a:pt x="0" y="3830"/>
                </a:lnTo>
                <a:lnTo>
                  <a:pt x="3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rot="10800000">
            <a:off x="21147579" y="15367984"/>
            <a:ext cx="1479080" cy="1479057"/>
          </a:xfrm>
          <a:custGeom>
            <a:avLst/>
            <a:gdLst/>
            <a:ahLst/>
            <a:cxnLst/>
            <a:rect l="l" t="t" r="r" b="b"/>
            <a:pathLst>
              <a:path w="9028" h="9028" extrusionOk="0">
                <a:moveTo>
                  <a:pt x="8936" y="0"/>
                </a:moveTo>
                <a:lnTo>
                  <a:pt x="0" y="8876"/>
                </a:lnTo>
                <a:lnTo>
                  <a:pt x="0" y="9028"/>
                </a:lnTo>
                <a:lnTo>
                  <a:pt x="274" y="9028"/>
                </a:lnTo>
                <a:lnTo>
                  <a:pt x="9028" y="243"/>
                </a:lnTo>
                <a:lnTo>
                  <a:pt x="90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10800000">
            <a:off x="21700350" y="15920746"/>
            <a:ext cx="926309" cy="926295"/>
          </a:xfrm>
          <a:custGeom>
            <a:avLst/>
            <a:gdLst/>
            <a:ahLst/>
            <a:cxnLst/>
            <a:rect l="l" t="t" r="r" b="b"/>
            <a:pathLst>
              <a:path w="5654" h="5654" extrusionOk="0">
                <a:moveTo>
                  <a:pt x="5289" y="0"/>
                </a:moveTo>
                <a:lnTo>
                  <a:pt x="0" y="5259"/>
                </a:lnTo>
                <a:lnTo>
                  <a:pt x="0" y="5654"/>
                </a:lnTo>
                <a:lnTo>
                  <a:pt x="5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rot="10800000">
            <a:off x="21147580" y="15367974"/>
            <a:ext cx="607655" cy="607645"/>
          </a:xfrm>
          <a:custGeom>
            <a:avLst/>
            <a:gdLst/>
            <a:ahLst/>
            <a:cxnLst/>
            <a:rect l="l" t="t" r="r" b="b"/>
            <a:pathLst>
              <a:path w="3709" h="3709" extrusionOk="0">
                <a:moveTo>
                  <a:pt x="3709" y="0"/>
                </a:moveTo>
                <a:lnTo>
                  <a:pt x="0" y="3709"/>
                </a:lnTo>
                <a:lnTo>
                  <a:pt x="426" y="3709"/>
                </a:lnTo>
                <a:lnTo>
                  <a:pt x="3709" y="365"/>
                </a:lnTo>
                <a:lnTo>
                  <a:pt x="37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10800000">
            <a:off x="21147580" y="15367970"/>
            <a:ext cx="308824" cy="313898"/>
          </a:xfrm>
          <a:custGeom>
            <a:avLst/>
            <a:gdLst/>
            <a:ahLst/>
            <a:cxnLst/>
            <a:rect l="l" t="t" r="r" b="b"/>
            <a:pathLst>
              <a:path w="1885" h="1916" extrusionOk="0">
                <a:moveTo>
                  <a:pt x="1885" y="1"/>
                </a:moveTo>
                <a:lnTo>
                  <a:pt x="0" y="1916"/>
                </a:lnTo>
                <a:lnTo>
                  <a:pt x="365" y="1916"/>
                </a:lnTo>
                <a:lnTo>
                  <a:pt x="1885" y="396"/>
                </a:lnTo>
                <a:lnTo>
                  <a:pt x="18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10800000">
            <a:off x="21147579" y="15367981"/>
            <a:ext cx="1200237" cy="1205297"/>
          </a:xfrm>
          <a:custGeom>
            <a:avLst/>
            <a:gdLst/>
            <a:ahLst/>
            <a:cxnLst/>
            <a:rect l="l" t="t" r="r" b="b"/>
            <a:pathLst>
              <a:path w="7326" h="7357" extrusionOk="0">
                <a:moveTo>
                  <a:pt x="7326" y="1"/>
                </a:moveTo>
                <a:lnTo>
                  <a:pt x="0" y="7357"/>
                </a:lnTo>
                <a:lnTo>
                  <a:pt x="395" y="7357"/>
                </a:lnTo>
                <a:lnTo>
                  <a:pt x="7326" y="396"/>
                </a:lnTo>
                <a:lnTo>
                  <a:pt x="73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10800000">
            <a:off x="21147579" y="15367977"/>
            <a:ext cx="906485" cy="906471"/>
          </a:xfrm>
          <a:custGeom>
            <a:avLst/>
            <a:gdLst/>
            <a:ahLst/>
            <a:cxnLst/>
            <a:rect l="l" t="t" r="r" b="b"/>
            <a:pathLst>
              <a:path w="5533" h="5533" extrusionOk="0">
                <a:moveTo>
                  <a:pt x="5533" y="1"/>
                </a:moveTo>
                <a:lnTo>
                  <a:pt x="1" y="5533"/>
                </a:lnTo>
                <a:lnTo>
                  <a:pt x="426" y="5533"/>
                </a:lnTo>
                <a:lnTo>
                  <a:pt x="5533" y="396"/>
                </a:lnTo>
                <a:lnTo>
                  <a:pt x="55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rot="10800000">
            <a:off x="18148950" y="4173960"/>
            <a:ext cx="74348" cy="72057"/>
          </a:xfrm>
          <a:custGeom>
            <a:avLst/>
            <a:gdLst/>
            <a:ahLst/>
            <a:cxnLst/>
            <a:rect l="l" t="t" r="r" b="b"/>
            <a:pathLst>
              <a:path w="487" h="472" extrusionOk="0">
                <a:moveTo>
                  <a:pt x="236" y="1"/>
                </a:moveTo>
                <a:cubicBezTo>
                  <a:pt x="175" y="1"/>
                  <a:pt x="122" y="31"/>
                  <a:pt x="91" y="92"/>
                </a:cubicBezTo>
                <a:cubicBezTo>
                  <a:pt x="0" y="153"/>
                  <a:pt x="0" y="305"/>
                  <a:pt x="91" y="426"/>
                </a:cubicBezTo>
                <a:cubicBezTo>
                  <a:pt x="122" y="456"/>
                  <a:pt x="175" y="472"/>
                  <a:pt x="236" y="472"/>
                </a:cubicBezTo>
                <a:cubicBezTo>
                  <a:pt x="296" y="472"/>
                  <a:pt x="365" y="456"/>
                  <a:pt x="426" y="426"/>
                </a:cubicBezTo>
                <a:cubicBezTo>
                  <a:pt x="486" y="335"/>
                  <a:pt x="486" y="183"/>
                  <a:pt x="426" y="92"/>
                </a:cubicBezTo>
                <a:cubicBezTo>
                  <a:pt x="365" y="31"/>
                  <a:pt x="296" y="1"/>
                  <a:pt x="2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10800000">
            <a:off x="18399472" y="4426771"/>
            <a:ext cx="74501" cy="69767"/>
          </a:xfrm>
          <a:custGeom>
            <a:avLst/>
            <a:gdLst/>
            <a:ahLst/>
            <a:cxnLst/>
            <a:rect l="l" t="t" r="r" b="b"/>
            <a:pathLst>
              <a:path w="488" h="457" extrusionOk="0">
                <a:moveTo>
                  <a:pt x="244" y="0"/>
                </a:moveTo>
                <a:cubicBezTo>
                  <a:pt x="122" y="0"/>
                  <a:pt x="1" y="122"/>
                  <a:pt x="1" y="243"/>
                </a:cubicBezTo>
                <a:cubicBezTo>
                  <a:pt x="1" y="365"/>
                  <a:pt x="122" y="456"/>
                  <a:pt x="244" y="456"/>
                </a:cubicBezTo>
                <a:cubicBezTo>
                  <a:pt x="365" y="456"/>
                  <a:pt x="487" y="365"/>
                  <a:pt x="487" y="243"/>
                </a:cubicBezTo>
                <a:cubicBezTo>
                  <a:pt x="487" y="122"/>
                  <a:pt x="365" y="0"/>
                  <a:pt x="2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10800000">
            <a:off x="18650147" y="3883888"/>
            <a:ext cx="69768" cy="69767"/>
          </a:xfrm>
          <a:custGeom>
            <a:avLst/>
            <a:gdLst/>
            <a:ahLst/>
            <a:cxnLst/>
            <a:rect l="l" t="t" r="r" b="b"/>
            <a:pathLst>
              <a:path w="457" h="457" extrusionOk="0">
                <a:moveTo>
                  <a:pt x="214" y="0"/>
                </a:moveTo>
                <a:cubicBezTo>
                  <a:pt x="92" y="0"/>
                  <a:pt x="1" y="122"/>
                  <a:pt x="1" y="244"/>
                </a:cubicBezTo>
                <a:cubicBezTo>
                  <a:pt x="1" y="365"/>
                  <a:pt x="92" y="456"/>
                  <a:pt x="214" y="456"/>
                </a:cubicBezTo>
                <a:cubicBezTo>
                  <a:pt x="335" y="456"/>
                  <a:pt x="457" y="365"/>
                  <a:pt x="457" y="244"/>
                </a:cubicBezTo>
                <a:cubicBezTo>
                  <a:pt x="457" y="122"/>
                  <a:pt x="335" y="0"/>
                  <a:pt x="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10800000">
            <a:off x="18900669" y="4129829"/>
            <a:ext cx="69768" cy="69767"/>
          </a:xfrm>
          <a:custGeom>
            <a:avLst/>
            <a:gdLst/>
            <a:ahLst/>
            <a:cxnLst/>
            <a:rect l="l" t="t" r="r" b="b"/>
            <a:pathLst>
              <a:path w="457" h="457" extrusionOk="0">
                <a:moveTo>
                  <a:pt x="213" y="0"/>
                </a:moveTo>
                <a:cubicBezTo>
                  <a:pt x="92" y="0"/>
                  <a:pt x="0" y="92"/>
                  <a:pt x="0" y="213"/>
                </a:cubicBezTo>
                <a:cubicBezTo>
                  <a:pt x="0" y="335"/>
                  <a:pt x="92" y="456"/>
                  <a:pt x="213" y="456"/>
                </a:cubicBezTo>
                <a:cubicBezTo>
                  <a:pt x="365" y="456"/>
                  <a:pt x="456" y="335"/>
                  <a:pt x="456" y="213"/>
                </a:cubicBezTo>
                <a:cubicBezTo>
                  <a:pt x="456" y="92"/>
                  <a:pt x="365"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10800000">
            <a:off x="18367107" y="3952292"/>
            <a:ext cx="74348" cy="75568"/>
          </a:xfrm>
          <a:custGeom>
            <a:avLst/>
            <a:gdLst/>
            <a:ahLst/>
            <a:cxnLst/>
            <a:rect l="l" t="t" r="r" b="b"/>
            <a:pathLst>
              <a:path w="487" h="495" extrusionOk="0">
                <a:moveTo>
                  <a:pt x="232" y="0"/>
                </a:moveTo>
                <a:cubicBezTo>
                  <a:pt x="168" y="0"/>
                  <a:pt x="107" y="31"/>
                  <a:pt x="61" y="91"/>
                </a:cubicBezTo>
                <a:cubicBezTo>
                  <a:pt x="0" y="183"/>
                  <a:pt x="0" y="334"/>
                  <a:pt x="61" y="426"/>
                </a:cubicBezTo>
                <a:cubicBezTo>
                  <a:pt x="107" y="471"/>
                  <a:pt x="168" y="494"/>
                  <a:pt x="232" y="494"/>
                </a:cubicBezTo>
                <a:cubicBezTo>
                  <a:pt x="297" y="494"/>
                  <a:pt x="365" y="471"/>
                  <a:pt x="426" y="426"/>
                </a:cubicBezTo>
                <a:cubicBezTo>
                  <a:pt x="487" y="365"/>
                  <a:pt x="487" y="213"/>
                  <a:pt x="426" y="91"/>
                </a:cubicBezTo>
                <a:cubicBezTo>
                  <a:pt x="365" y="31"/>
                  <a:pt x="297" y="0"/>
                  <a:pt x="2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10800000">
            <a:off x="18617629" y="3409409"/>
            <a:ext cx="74348" cy="68698"/>
          </a:xfrm>
          <a:custGeom>
            <a:avLst/>
            <a:gdLst/>
            <a:ahLst/>
            <a:cxnLst/>
            <a:rect l="l" t="t" r="r" b="b"/>
            <a:pathLst>
              <a:path w="487" h="450" extrusionOk="0">
                <a:moveTo>
                  <a:pt x="236" y="1"/>
                </a:moveTo>
                <a:cubicBezTo>
                  <a:pt x="175" y="1"/>
                  <a:pt x="122" y="16"/>
                  <a:pt x="91" y="47"/>
                </a:cubicBezTo>
                <a:cubicBezTo>
                  <a:pt x="0" y="107"/>
                  <a:pt x="0" y="290"/>
                  <a:pt x="91" y="381"/>
                </a:cubicBezTo>
                <a:cubicBezTo>
                  <a:pt x="122" y="427"/>
                  <a:pt x="175" y="449"/>
                  <a:pt x="236" y="449"/>
                </a:cubicBezTo>
                <a:cubicBezTo>
                  <a:pt x="296" y="449"/>
                  <a:pt x="365" y="427"/>
                  <a:pt x="426" y="381"/>
                </a:cubicBezTo>
                <a:cubicBezTo>
                  <a:pt x="486" y="320"/>
                  <a:pt x="486" y="168"/>
                  <a:pt x="426" y="47"/>
                </a:cubicBezTo>
                <a:cubicBezTo>
                  <a:pt x="365" y="16"/>
                  <a:pt x="296" y="1"/>
                  <a:pt x="2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10800000">
            <a:off x="18872884" y="3660083"/>
            <a:ext cx="74348" cy="68545"/>
          </a:xfrm>
          <a:custGeom>
            <a:avLst/>
            <a:gdLst/>
            <a:ahLst/>
            <a:cxnLst/>
            <a:rect l="l" t="t" r="r" b="b"/>
            <a:pathLst>
              <a:path w="487" h="449" extrusionOk="0">
                <a:moveTo>
                  <a:pt x="259" y="1"/>
                </a:moveTo>
                <a:cubicBezTo>
                  <a:pt x="198" y="1"/>
                  <a:pt x="137" y="16"/>
                  <a:pt x="92" y="46"/>
                </a:cubicBezTo>
                <a:cubicBezTo>
                  <a:pt x="0" y="137"/>
                  <a:pt x="0" y="289"/>
                  <a:pt x="92" y="381"/>
                </a:cubicBezTo>
                <a:cubicBezTo>
                  <a:pt x="122" y="426"/>
                  <a:pt x="175" y="449"/>
                  <a:pt x="236" y="449"/>
                </a:cubicBezTo>
                <a:cubicBezTo>
                  <a:pt x="297" y="449"/>
                  <a:pt x="365" y="426"/>
                  <a:pt x="426" y="381"/>
                </a:cubicBezTo>
                <a:cubicBezTo>
                  <a:pt x="487" y="320"/>
                  <a:pt x="487" y="168"/>
                  <a:pt x="426" y="46"/>
                </a:cubicBezTo>
                <a:cubicBezTo>
                  <a:pt x="380" y="16"/>
                  <a:pt x="320" y="1"/>
                  <a:pt x="2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10800000">
            <a:off x="19118826" y="3909383"/>
            <a:ext cx="79080" cy="68698"/>
          </a:xfrm>
          <a:custGeom>
            <a:avLst/>
            <a:gdLst/>
            <a:ahLst/>
            <a:cxnLst/>
            <a:rect l="l" t="t" r="r" b="b"/>
            <a:pathLst>
              <a:path w="518" h="450" extrusionOk="0">
                <a:moveTo>
                  <a:pt x="259" y="1"/>
                </a:moveTo>
                <a:cubicBezTo>
                  <a:pt x="206" y="1"/>
                  <a:pt x="153" y="24"/>
                  <a:pt x="92" y="69"/>
                </a:cubicBezTo>
                <a:cubicBezTo>
                  <a:pt x="1" y="130"/>
                  <a:pt x="1" y="282"/>
                  <a:pt x="92" y="404"/>
                </a:cubicBezTo>
                <a:cubicBezTo>
                  <a:pt x="123" y="434"/>
                  <a:pt x="176" y="449"/>
                  <a:pt x="237" y="449"/>
                </a:cubicBezTo>
                <a:cubicBezTo>
                  <a:pt x="297" y="449"/>
                  <a:pt x="366" y="434"/>
                  <a:pt x="427" y="404"/>
                </a:cubicBezTo>
                <a:cubicBezTo>
                  <a:pt x="518" y="312"/>
                  <a:pt x="518" y="160"/>
                  <a:pt x="427" y="69"/>
                </a:cubicBezTo>
                <a:cubicBezTo>
                  <a:pt x="366" y="24"/>
                  <a:pt x="313" y="1"/>
                  <a:pt x="2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10800000">
            <a:off x="18594424" y="2937221"/>
            <a:ext cx="69768" cy="69767"/>
          </a:xfrm>
          <a:custGeom>
            <a:avLst/>
            <a:gdLst/>
            <a:ahLst/>
            <a:cxnLst/>
            <a:rect l="l" t="t" r="r" b="b"/>
            <a:pathLst>
              <a:path w="457" h="457" extrusionOk="0">
                <a:moveTo>
                  <a:pt x="244" y="0"/>
                </a:moveTo>
                <a:cubicBezTo>
                  <a:pt x="122" y="0"/>
                  <a:pt x="0" y="91"/>
                  <a:pt x="0" y="213"/>
                </a:cubicBezTo>
                <a:cubicBezTo>
                  <a:pt x="0" y="365"/>
                  <a:pt x="122" y="456"/>
                  <a:pt x="244" y="456"/>
                </a:cubicBezTo>
                <a:cubicBezTo>
                  <a:pt x="365" y="456"/>
                  <a:pt x="456" y="365"/>
                  <a:pt x="456" y="213"/>
                </a:cubicBezTo>
                <a:cubicBezTo>
                  <a:pt x="456" y="91"/>
                  <a:pt x="365" y="0"/>
                  <a:pt x="2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0800000">
            <a:off x="18835787" y="3182093"/>
            <a:ext cx="74348" cy="75568"/>
          </a:xfrm>
          <a:custGeom>
            <a:avLst/>
            <a:gdLst/>
            <a:ahLst/>
            <a:cxnLst/>
            <a:rect l="l" t="t" r="r" b="b"/>
            <a:pathLst>
              <a:path w="487" h="495" extrusionOk="0">
                <a:moveTo>
                  <a:pt x="228" y="1"/>
                </a:moveTo>
                <a:cubicBezTo>
                  <a:pt x="168" y="1"/>
                  <a:pt x="107" y="31"/>
                  <a:pt x="61" y="92"/>
                </a:cubicBezTo>
                <a:cubicBezTo>
                  <a:pt x="1" y="153"/>
                  <a:pt x="1" y="305"/>
                  <a:pt x="61" y="426"/>
                </a:cubicBezTo>
                <a:cubicBezTo>
                  <a:pt x="107" y="472"/>
                  <a:pt x="168" y="495"/>
                  <a:pt x="228" y="495"/>
                </a:cubicBezTo>
                <a:cubicBezTo>
                  <a:pt x="289" y="495"/>
                  <a:pt x="350" y="472"/>
                  <a:pt x="396" y="426"/>
                </a:cubicBezTo>
                <a:cubicBezTo>
                  <a:pt x="487" y="366"/>
                  <a:pt x="487" y="183"/>
                  <a:pt x="396" y="92"/>
                </a:cubicBezTo>
                <a:cubicBezTo>
                  <a:pt x="350" y="31"/>
                  <a:pt x="289" y="1"/>
                  <a:pt x="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10800000">
            <a:off x="18812582" y="2714484"/>
            <a:ext cx="69768" cy="69767"/>
          </a:xfrm>
          <a:custGeom>
            <a:avLst/>
            <a:gdLst/>
            <a:ahLst/>
            <a:cxnLst/>
            <a:rect l="l" t="t" r="r" b="b"/>
            <a:pathLst>
              <a:path w="457" h="457" extrusionOk="0">
                <a:moveTo>
                  <a:pt x="214" y="0"/>
                </a:moveTo>
                <a:cubicBezTo>
                  <a:pt x="92" y="0"/>
                  <a:pt x="1" y="91"/>
                  <a:pt x="1" y="213"/>
                </a:cubicBezTo>
                <a:cubicBezTo>
                  <a:pt x="1" y="334"/>
                  <a:pt x="92" y="456"/>
                  <a:pt x="214" y="456"/>
                </a:cubicBezTo>
                <a:cubicBezTo>
                  <a:pt x="335" y="456"/>
                  <a:pt x="457" y="334"/>
                  <a:pt x="457" y="213"/>
                </a:cubicBezTo>
                <a:cubicBezTo>
                  <a:pt x="457" y="91"/>
                  <a:pt x="335" y="0"/>
                  <a:pt x="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10800000">
            <a:off x="19063104" y="2963937"/>
            <a:ext cx="74348" cy="72057"/>
          </a:xfrm>
          <a:custGeom>
            <a:avLst/>
            <a:gdLst/>
            <a:ahLst/>
            <a:cxnLst/>
            <a:rect l="l" t="t" r="r" b="b"/>
            <a:pathLst>
              <a:path w="487" h="472" extrusionOk="0">
                <a:moveTo>
                  <a:pt x="255" y="0"/>
                </a:moveTo>
                <a:cubicBezTo>
                  <a:pt x="190" y="0"/>
                  <a:pt x="122" y="23"/>
                  <a:pt x="61" y="69"/>
                </a:cubicBezTo>
                <a:cubicBezTo>
                  <a:pt x="0" y="160"/>
                  <a:pt x="0" y="312"/>
                  <a:pt x="61" y="403"/>
                </a:cubicBezTo>
                <a:cubicBezTo>
                  <a:pt x="107" y="448"/>
                  <a:pt x="167" y="471"/>
                  <a:pt x="232" y="471"/>
                </a:cubicBezTo>
                <a:cubicBezTo>
                  <a:pt x="296" y="471"/>
                  <a:pt x="365" y="448"/>
                  <a:pt x="426" y="403"/>
                </a:cubicBezTo>
                <a:cubicBezTo>
                  <a:pt x="486" y="342"/>
                  <a:pt x="486" y="190"/>
                  <a:pt x="426" y="69"/>
                </a:cubicBezTo>
                <a:cubicBezTo>
                  <a:pt x="380" y="23"/>
                  <a:pt x="319" y="0"/>
                  <a:pt x="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10800000">
            <a:off x="19072412" y="3025466"/>
            <a:ext cx="844695" cy="849261"/>
          </a:xfrm>
          <a:custGeom>
            <a:avLst/>
            <a:gdLst/>
            <a:ahLst/>
            <a:cxnLst/>
            <a:rect l="l" t="t" r="r" b="b"/>
            <a:pathLst>
              <a:path w="5533" h="5563" extrusionOk="0">
                <a:moveTo>
                  <a:pt x="2767" y="0"/>
                </a:moveTo>
                <a:lnTo>
                  <a:pt x="1" y="2797"/>
                </a:lnTo>
                <a:lnTo>
                  <a:pt x="2767" y="5563"/>
                </a:lnTo>
                <a:lnTo>
                  <a:pt x="5533" y="2797"/>
                </a:lnTo>
                <a:lnTo>
                  <a:pt x="27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10800000">
            <a:off x="20747590" y="-11"/>
            <a:ext cx="2287838" cy="2287800"/>
          </a:xfrm>
          <a:custGeom>
            <a:avLst/>
            <a:gdLst/>
            <a:ahLst/>
            <a:cxnLst/>
            <a:rect l="l" t="t" r="r" b="b"/>
            <a:pathLst>
              <a:path w="14986" h="14986" extrusionOk="0">
                <a:moveTo>
                  <a:pt x="7508" y="0"/>
                </a:moveTo>
                <a:lnTo>
                  <a:pt x="1" y="7478"/>
                </a:lnTo>
                <a:lnTo>
                  <a:pt x="7508" y="14985"/>
                </a:lnTo>
                <a:lnTo>
                  <a:pt x="14986" y="7478"/>
                </a:lnTo>
                <a:lnTo>
                  <a:pt x="75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10800000">
            <a:off x="21499316" y="751693"/>
            <a:ext cx="788973" cy="788960"/>
          </a:xfrm>
          <a:custGeom>
            <a:avLst/>
            <a:gdLst/>
            <a:ahLst/>
            <a:cxnLst/>
            <a:rect l="l" t="t" r="r" b="b"/>
            <a:pathLst>
              <a:path w="5168" h="5168" extrusionOk="0">
                <a:moveTo>
                  <a:pt x="2584" y="0"/>
                </a:moveTo>
                <a:lnTo>
                  <a:pt x="0" y="2584"/>
                </a:lnTo>
                <a:lnTo>
                  <a:pt x="2584" y="5167"/>
                </a:lnTo>
                <a:lnTo>
                  <a:pt x="5168" y="2584"/>
                </a:lnTo>
                <a:lnTo>
                  <a:pt x="25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10800000">
            <a:off x="20752170" y="2283074"/>
            <a:ext cx="2287838" cy="2287800"/>
          </a:xfrm>
          <a:custGeom>
            <a:avLst/>
            <a:gdLst/>
            <a:ahLst/>
            <a:cxnLst/>
            <a:rect l="l" t="t" r="r" b="b"/>
            <a:pathLst>
              <a:path w="14986" h="14986" extrusionOk="0">
                <a:moveTo>
                  <a:pt x="7508" y="1"/>
                </a:moveTo>
                <a:lnTo>
                  <a:pt x="0" y="7478"/>
                </a:lnTo>
                <a:lnTo>
                  <a:pt x="7508" y="14986"/>
                </a:lnTo>
                <a:lnTo>
                  <a:pt x="14985" y="7478"/>
                </a:lnTo>
                <a:lnTo>
                  <a:pt x="7508" y="1"/>
                </a:lnTo>
                <a:close/>
              </a:path>
            </a:pathLst>
          </a:custGeom>
          <a:solidFill>
            <a:srgbClr val="00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10800000">
            <a:off x="19605967" y="3429120"/>
            <a:ext cx="2287838" cy="2287800"/>
          </a:xfrm>
          <a:custGeom>
            <a:avLst/>
            <a:gdLst/>
            <a:ahLst/>
            <a:cxnLst/>
            <a:rect l="l" t="t" r="r" b="b"/>
            <a:pathLst>
              <a:path w="14986" h="14986" extrusionOk="0">
                <a:moveTo>
                  <a:pt x="7477" y="0"/>
                </a:moveTo>
                <a:lnTo>
                  <a:pt x="0" y="7508"/>
                </a:lnTo>
                <a:lnTo>
                  <a:pt x="7477" y="14985"/>
                </a:lnTo>
                <a:lnTo>
                  <a:pt x="14985" y="7508"/>
                </a:lnTo>
                <a:lnTo>
                  <a:pt x="74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10800000">
            <a:off x="19610700" y="1146188"/>
            <a:ext cx="2287838" cy="2287800"/>
          </a:xfrm>
          <a:custGeom>
            <a:avLst/>
            <a:gdLst/>
            <a:ahLst/>
            <a:cxnLst/>
            <a:rect l="l" t="t" r="r" b="b"/>
            <a:pathLst>
              <a:path w="14986" h="14986" extrusionOk="0">
                <a:moveTo>
                  <a:pt x="7508" y="1"/>
                </a:moveTo>
                <a:lnTo>
                  <a:pt x="1" y="7508"/>
                </a:lnTo>
                <a:lnTo>
                  <a:pt x="7508" y="14986"/>
                </a:lnTo>
                <a:lnTo>
                  <a:pt x="14986" y="7508"/>
                </a:lnTo>
                <a:lnTo>
                  <a:pt x="75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10800000">
            <a:off x="20111749" y="1146188"/>
            <a:ext cx="1164987" cy="2287800"/>
          </a:xfrm>
          <a:custGeom>
            <a:avLst/>
            <a:gdLst/>
            <a:ahLst/>
            <a:cxnLst/>
            <a:rect l="l" t="t" r="r" b="b"/>
            <a:pathLst>
              <a:path w="7631" h="14986" extrusionOk="0">
                <a:moveTo>
                  <a:pt x="3496" y="1"/>
                </a:moveTo>
                <a:lnTo>
                  <a:pt x="1" y="3496"/>
                </a:lnTo>
                <a:cubicBezTo>
                  <a:pt x="2220" y="5715"/>
                  <a:pt x="2220" y="9332"/>
                  <a:pt x="31" y="11551"/>
                </a:cubicBezTo>
                <a:lnTo>
                  <a:pt x="3496" y="14986"/>
                </a:lnTo>
                <a:lnTo>
                  <a:pt x="4135" y="14347"/>
                </a:lnTo>
                <a:cubicBezTo>
                  <a:pt x="7630" y="10183"/>
                  <a:pt x="7448" y="3983"/>
                  <a:pt x="3527" y="31"/>
                </a:cubicBezTo>
                <a:cubicBezTo>
                  <a:pt x="3527" y="31"/>
                  <a:pt x="3496" y="31"/>
                  <a:pt x="3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10800000">
            <a:off x="19605973" y="-11"/>
            <a:ext cx="1146361" cy="2287800"/>
          </a:xfrm>
          <a:custGeom>
            <a:avLst/>
            <a:gdLst/>
            <a:ahLst/>
            <a:cxnLst/>
            <a:rect l="l" t="t" r="r" b="b"/>
            <a:pathLst>
              <a:path w="7509" h="14986" extrusionOk="0">
                <a:moveTo>
                  <a:pt x="7508" y="0"/>
                </a:moveTo>
                <a:lnTo>
                  <a:pt x="0" y="7478"/>
                </a:lnTo>
                <a:lnTo>
                  <a:pt x="7508" y="14985"/>
                </a:lnTo>
                <a:lnTo>
                  <a:pt x="75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10800000">
            <a:off x="21893647" y="3429120"/>
            <a:ext cx="1141782" cy="2292533"/>
          </a:xfrm>
          <a:custGeom>
            <a:avLst/>
            <a:gdLst/>
            <a:ahLst/>
            <a:cxnLst/>
            <a:rect l="l" t="t" r="r" b="b"/>
            <a:pathLst>
              <a:path w="7479" h="15017" extrusionOk="0">
                <a:moveTo>
                  <a:pt x="1" y="1"/>
                </a:moveTo>
                <a:lnTo>
                  <a:pt x="1" y="15016"/>
                </a:lnTo>
                <a:lnTo>
                  <a:pt x="7478" y="7539"/>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10800000">
            <a:off x="22617584" y="5721506"/>
            <a:ext cx="417844" cy="839949"/>
          </a:xfrm>
          <a:custGeom>
            <a:avLst/>
            <a:gdLst/>
            <a:ahLst/>
            <a:cxnLst/>
            <a:rect l="l" t="t" r="r" b="b"/>
            <a:pathLst>
              <a:path w="2737" h="5502" extrusionOk="0">
                <a:moveTo>
                  <a:pt x="1" y="0"/>
                </a:moveTo>
                <a:lnTo>
                  <a:pt x="1" y="5502"/>
                </a:lnTo>
                <a:lnTo>
                  <a:pt x="2736" y="2766"/>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10800000">
            <a:off x="21893647" y="1146188"/>
            <a:ext cx="1141782" cy="2283068"/>
          </a:xfrm>
          <a:custGeom>
            <a:avLst/>
            <a:gdLst/>
            <a:ahLst/>
            <a:cxnLst/>
            <a:rect l="l" t="t" r="r" b="b"/>
            <a:pathLst>
              <a:path w="7479" h="14955" extrusionOk="0">
                <a:moveTo>
                  <a:pt x="1" y="0"/>
                </a:moveTo>
                <a:lnTo>
                  <a:pt x="1" y="14955"/>
                </a:lnTo>
                <a:lnTo>
                  <a:pt x="7478" y="747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7" name="Google Shape;87;p2"/>
          <p:cNvCxnSpPr/>
          <p:nvPr/>
        </p:nvCxnSpPr>
        <p:spPr>
          <a:xfrm>
            <a:off x="-755100" y="1171525"/>
            <a:ext cx="7686000" cy="0"/>
          </a:xfrm>
          <a:prstGeom prst="straightConnector1">
            <a:avLst/>
          </a:prstGeom>
          <a:noFill/>
          <a:ln w="76200" cap="flat" cmpd="sng">
            <a:solidFill>
              <a:schemeClr val="dk1"/>
            </a:solidFill>
            <a:prstDash val="solid"/>
            <a:round/>
            <a:headEnd type="none" w="med" len="med"/>
            <a:tailEnd type="none" w="med" len="med"/>
          </a:ln>
        </p:spPr>
      </p:cxnSp>
      <p:cxnSp>
        <p:nvCxnSpPr>
          <p:cNvPr id="88" name="Google Shape;88;p2"/>
          <p:cNvCxnSpPr/>
          <p:nvPr/>
        </p:nvCxnSpPr>
        <p:spPr>
          <a:xfrm>
            <a:off x="16240500" y="16136125"/>
            <a:ext cx="6508500" cy="0"/>
          </a:xfrm>
          <a:prstGeom prst="straightConnector1">
            <a:avLst/>
          </a:prstGeom>
          <a:noFill/>
          <a:ln w="7620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926927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45"/>
        <p:cNvGrpSpPr/>
        <p:nvPr/>
      </p:nvGrpSpPr>
      <p:grpSpPr>
        <a:xfrm>
          <a:off x="0" y="0"/>
          <a:ext cx="0" cy="0"/>
          <a:chOff x="0" y="0"/>
          <a:chExt cx="0" cy="0"/>
        </a:xfrm>
      </p:grpSpPr>
      <p:sp>
        <p:nvSpPr>
          <p:cNvPr id="246" name="Google Shape;246;p11"/>
          <p:cNvSpPr txBox="1">
            <a:spLocks noGrp="1"/>
          </p:cNvSpPr>
          <p:nvPr>
            <p:ph type="body" idx="1"/>
          </p:nvPr>
        </p:nvSpPr>
        <p:spPr>
          <a:xfrm>
            <a:off x="785386" y="14212955"/>
            <a:ext cx="15115200" cy="2032800"/>
          </a:xfrm>
          <a:prstGeom prst="rect">
            <a:avLst/>
          </a:prstGeom>
        </p:spPr>
        <p:txBody>
          <a:bodyPr spcFirstLastPara="1" wrap="square" lIns="255950" tIns="255950" rIns="255950" bIns="255950" anchor="ctr" anchorCtr="0">
            <a:normAutofit/>
          </a:bodyPr>
          <a:lstStyle>
            <a:lvl1pPr marL="457200" lvl="0" indent="-228600">
              <a:lnSpc>
                <a:spcPct val="100000"/>
              </a:lnSpc>
              <a:spcBef>
                <a:spcPts val="0"/>
              </a:spcBef>
              <a:spcAft>
                <a:spcPts val="0"/>
              </a:spcAft>
              <a:buSzPts val="5000"/>
              <a:buNone/>
              <a:defRPr/>
            </a:lvl1pPr>
          </a:lstStyle>
          <a:p>
            <a:endParaRPr/>
          </a:p>
        </p:txBody>
      </p:sp>
      <p:sp>
        <p:nvSpPr>
          <p:cNvPr id="247" name="Google Shape;247;p11"/>
          <p:cNvSpPr txBox="1">
            <a:spLocks noGrp="1"/>
          </p:cNvSpPr>
          <p:nvPr>
            <p:ph type="sldNum" idx="12"/>
          </p:nvPr>
        </p:nvSpPr>
        <p:spPr>
          <a:xfrm>
            <a:off x="21347925" y="15666450"/>
            <a:ext cx="1382700" cy="13224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5087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48"/>
        <p:cNvGrpSpPr/>
        <p:nvPr/>
      </p:nvGrpSpPr>
      <p:grpSpPr>
        <a:xfrm>
          <a:off x="0" y="0"/>
          <a:ext cx="0" cy="0"/>
          <a:chOff x="0" y="0"/>
          <a:chExt cx="0" cy="0"/>
        </a:xfrm>
      </p:grpSpPr>
      <p:sp>
        <p:nvSpPr>
          <p:cNvPr id="249" name="Google Shape;249;p12"/>
          <p:cNvSpPr txBox="1">
            <a:spLocks noGrp="1"/>
          </p:cNvSpPr>
          <p:nvPr>
            <p:ph type="title" hasCustomPrompt="1"/>
          </p:nvPr>
        </p:nvSpPr>
        <p:spPr>
          <a:xfrm>
            <a:off x="785386" y="3716115"/>
            <a:ext cx="21469200" cy="6596400"/>
          </a:xfrm>
          <a:prstGeom prst="rect">
            <a:avLst/>
          </a:prstGeom>
        </p:spPr>
        <p:txBody>
          <a:bodyPr spcFirstLastPara="1" wrap="square" lIns="255950" tIns="255950" rIns="255950" bIns="255950" anchor="b" anchorCtr="0">
            <a:normAutofit/>
          </a:bodyPr>
          <a:lstStyle>
            <a:lvl1pPr lvl="0" algn="ctr">
              <a:spcBef>
                <a:spcPts val="0"/>
              </a:spcBef>
              <a:spcAft>
                <a:spcPts val="0"/>
              </a:spcAft>
              <a:buSzPts val="33600"/>
              <a:buNone/>
              <a:defRPr sz="33600"/>
            </a:lvl1pPr>
            <a:lvl2pPr lvl="1" algn="ctr">
              <a:spcBef>
                <a:spcPts val="0"/>
              </a:spcBef>
              <a:spcAft>
                <a:spcPts val="0"/>
              </a:spcAft>
              <a:buSzPts val="33600"/>
              <a:buNone/>
              <a:defRPr sz="33600"/>
            </a:lvl2pPr>
            <a:lvl3pPr lvl="2" algn="ctr">
              <a:spcBef>
                <a:spcPts val="0"/>
              </a:spcBef>
              <a:spcAft>
                <a:spcPts val="0"/>
              </a:spcAft>
              <a:buSzPts val="33600"/>
              <a:buNone/>
              <a:defRPr sz="33600"/>
            </a:lvl3pPr>
            <a:lvl4pPr lvl="3" algn="ctr">
              <a:spcBef>
                <a:spcPts val="0"/>
              </a:spcBef>
              <a:spcAft>
                <a:spcPts val="0"/>
              </a:spcAft>
              <a:buSzPts val="33600"/>
              <a:buNone/>
              <a:defRPr sz="33600"/>
            </a:lvl4pPr>
            <a:lvl5pPr lvl="4" algn="ctr">
              <a:spcBef>
                <a:spcPts val="0"/>
              </a:spcBef>
              <a:spcAft>
                <a:spcPts val="0"/>
              </a:spcAft>
              <a:buSzPts val="33600"/>
              <a:buNone/>
              <a:defRPr sz="33600"/>
            </a:lvl5pPr>
            <a:lvl6pPr lvl="5" algn="ctr">
              <a:spcBef>
                <a:spcPts val="0"/>
              </a:spcBef>
              <a:spcAft>
                <a:spcPts val="0"/>
              </a:spcAft>
              <a:buSzPts val="33600"/>
              <a:buNone/>
              <a:defRPr sz="33600"/>
            </a:lvl6pPr>
            <a:lvl7pPr lvl="6" algn="ctr">
              <a:spcBef>
                <a:spcPts val="0"/>
              </a:spcBef>
              <a:spcAft>
                <a:spcPts val="0"/>
              </a:spcAft>
              <a:buSzPts val="33600"/>
              <a:buNone/>
              <a:defRPr sz="33600"/>
            </a:lvl7pPr>
            <a:lvl8pPr lvl="7" algn="ctr">
              <a:spcBef>
                <a:spcPts val="0"/>
              </a:spcBef>
              <a:spcAft>
                <a:spcPts val="0"/>
              </a:spcAft>
              <a:buSzPts val="33600"/>
              <a:buNone/>
              <a:defRPr sz="33600"/>
            </a:lvl8pPr>
            <a:lvl9pPr lvl="8" algn="ctr">
              <a:spcBef>
                <a:spcPts val="0"/>
              </a:spcBef>
              <a:spcAft>
                <a:spcPts val="0"/>
              </a:spcAft>
              <a:buSzPts val="33600"/>
              <a:buNone/>
              <a:defRPr sz="33600"/>
            </a:lvl9pPr>
          </a:lstStyle>
          <a:p>
            <a:r>
              <a:t>xx%</a:t>
            </a:r>
          </a:p>
        </p:txBody>
      </p:sp>
      <p:sp>
        <p:nvSpPr>
          <p:cNvPr id="250" name="Google Shape;250;p12"/>
          <p:cNvSpPr txBox="1">
            <a:spLocks noGrp="1"/>
          </p:cNvSpPr>
          <p:nvPr>
            <p:ph type="body" idx="1"/>
          </p:nvPr>
        </p:nvSpPr>
        <p:spPr>
          <a:xfrm>
            <a:off x="785386" y="10590152"/>
            <a:ext cx="21469200" cy="4370100"/>
          </a:xfrm>
          <a:prstGeom prst="rect">
            <a:avLst/>
          </a:prstGeom>
        </p:spPr>
        <p:txBody>
          <a:bodyPr spcFirstLastPara="1" wrap="square" lIns="255950" tIns="255950" rIns="255950" bIns="255950" anchor="t" anchorCtr="0">
            <a:normAutofit/>
          </a:bodyPr>
          <a:lstStyle>
            <a:lvl1pPr marL="457200" lvl="0" indent="-546100" algn="ctr">
              <a:spcBef>
                <a:spcPts val="0"/>
              </a:spcBef>
              <a:spcAft>
                <a:spcPts val="0"/>
              </a:spcAft>
              <a:buSzPts val="5000"/>
              <a:buChar char="●"/>
              <a:defRPr/>
            </a:lvl1pPr>
            <a:lvl2pPr marL="914400" lvl="1" indent="-476250" algn="ctr">
              <a:spcBef>
                <a:spcPts val="0"/>
              </a:spcBef>
              <a:spcAft>
                <a:spcPts val="0"/>
              </a:spcAft>
              <a:buSzPts val="3900"/>
              <a:buChar char="○"/>
              <a:defRPr/>
            </a:lvl2pPr>
            <a:lvl3pPr marL="1371600" lvl="2" indent="-476250" algn="ctr">
              <a:spcBef>
                <a:spcPts val="0"/>
              </a:spcBef>
              <a:spcAft>
                <a:spcPts val="0"/>
              </a:spcAft>
              <a:buSzPts val="3900"/>
              <a:buChar char="■"/>
              <a:defRPr/>
            </a:lvl3pPr>
            <a:lvl4pPr marL="1828800" lvl="3" indent="-476250" algn="ctr">
              <a:spcBef>
                <a:spcPts val="0"/>
              </a:spcBef>
              <a:spcAft>
                <a:spcPts val="0"/>
              </a:spcAft>
              <a:buSzPts val="3900"/>
              <a:buChar char="●"/>
              <a:defRPr/>
            </a:lvl4pPr>
            <a:lvl5pPr marL="2286000" lvl="4" indent="-476250" algn="ctr">
              <a:spcBef>
                <a:spcPts val="0"/>
              </a:spcBef>
              <a:spcAft>
                <a:spcPts val="0"/>
              </a:spcAft>
              <a:buSzPts val="3900"/>
              <a:buChar char="○"/>
              <a:defRPr/>
            </a:lvl5pPr>
            <a:lvl6pPr marL="2743200" lvl="5" indent="-476250" algn="ctr">
              <a:spcBef>
                <a:spcPts val="0"/>
              </a:spcBef>
              <a:spcAft>
                <a:spcPts val="0"/>
              </a:spcAft>
              <a:buSzPts val="3900"/>
              <a:buChar char="■"/>
              <a:defRPr/>
            </a:lvl6pPr>
            <a:lvl7pPr marL="3200400" lvl="6" indent="-476250" algn="ctr">
              <a:spcBef>
                <a:spcPts val="0"/>
              </a:spcBef>
              <a:spcAft>
                <a:spcPts val="0"/>
              </a:spcAft>
              <a:buSzPts val="3900"/>
              <a:buChar char="●"/>
              <a:defRPr/>
            </a:lvl7pPr>
            <a:lvl8pPr marL="3657600" lvl="7" indent="-476250" algn="ctr">
              <a:spcBef>
                <a:spcPts val="0"/>
              </a:spcBef>
              <a:spcAft>
                <a:spcPts val="0"/>
              </a:spcAft>
              <a:buSzPts val="3900"/>
              <a:buChar char="○"/>
              <a:defRPr/>
            </a:lvl8pPr>
            <a:lvl9pPr marL="4114800" lvl="8" indent="-476250" algn="ctr">
              <a:spcBef>
                <a:spcPts val="0"/>
              </a:spcBef>
              <a:spcAft>
                <a:spcPts val="0"/>
              </a:spcAft>
              <a:buSzPts val="3900"/>
              <a:buChar char="■"/>
              <a:defRPr/>
            </a:lvl9pPr>
          </a:lstStyle>
          <a:p>
            <a:endParaRPr/>
          </a:p>
        </p:txBody>
      </p:sp>
      <p:sp>
        <p:nvSpPr>
          <p:cNvPr id="251" name="Google Shape;251;p12"/>
          <p:cNvSpPr txBox="1">
            <a:spLocks noGrp="1"/>
          </p:cNvSpPr>
          <p:nvPr>
            <p:ph type="sldNum" idx="12"/>
          </p:nvPr>
        </p:nvSpPr>
        <p:spPr>
          <a:xfrm>
            <a:off x="21347925" y="15666450"/>
            <a:ext cx="1382700" cy="13224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983536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2"/>
        <p:cNvGrpSpPr/>
        <p:nvPr/>
      </p:nvGrpSpPr>
      <p:grpSpPr>
        <a:xfrm>
          <a:off x="0" y="0"/>
          <a:ext cx="0" cy="0"/>
          <a:chOff x="0" y="0"/>
          <a:chExt cx="0" cy="0"/>
        </a:xfrm>
      </p:grpSpPr>
      <p:sp>
        <p:nvSpPr>
          <p:cNvPr id="253" name="Google Shape;253;p13"/>
          <p:cNvSpPr txBox="1">
            <a:spLocks noGrp="1"/>
          </p:cNvSpPr>
          <p:nvPr>
            <p:ph type="sldNum" idx="12"/>
          </p:nvPr>
        </p:nvSpPr>
        <p:spPr>
          <a:xfrm>
            <a:off x="21347925" y="15666450"/>
            <a:ext cx="1382700" cy="13224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527597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dk2"/>
        </a:solidFill>
        <a:effectLst/>
      </p:bgPr>
    </p:bg>
    <p:spTree>
      <p:nvGrpSpPr>
        <p:cNvPr id="1" name="Shape 254"/>
        <p:cNvGrpSpPr/>
        <p:nvPr/>
      </p:nvGrpSpPr>
      <p:grpSpPr>
        <a:xfrm>
          <a:off x="0" y="0"/>
          <a:ext cx="0" cy="0"/>
          <a:chOff x="0" y="0"/>
          <a:chExt cx="0" cy="0"/>
        </a:xfrm>
      </p:grpSpPr>
      <p:sp>
        <p:nvSpPr>
          <p:cNvPr id="255" name="Google Shape;255;p14"/>
          <p:cNvSpPr txBox="1">
            <a:spLocks noGrp="1"/>
          </p:cNvSpPr>
          <p:nvPr>
            <p:ph type="title"/>
          </p:nvPr>
        </p:nvSpPr>
        <p:spPr>
          <a:xfrm>
            <a:off x="457200" y="475500"/>
            <a:ext cx="22119300" cy="2286000"/>
          </a:xfrm>
          <a:prstGeom prst="rect">
            <a:avLst/>
          </a:prstGeom>
          <a:ln>
            <a:noFill/>
          </a:ln>
        </p:spPr>
        <p:txBody>
          <a:bodyPr spcFirstLastPara="1" wrap="square" lIns="255950" tIns="255950" rIns="255950" bIns="255950" anchor="ctr" anchorCtr="0">
            <a:normAutofit/>
          </a:bodyPr>
          <a:lstStyle>
            <a:lvl1pPr lvl="0" algn="ctr" rtl="0">
              <a:spcBef>
                <a:spcPts val="0"/>
              </a:spcBef>
              <a:spcAft>
                <a:spcPts val="0"/>
              </a:spcAft>
              <a:buSzPts val="7800"/>
              <a:buNone/>
              <a:defRPr sz="9020"/>
            </a:lvl1pPr>
            <a:lvl2pPr lvl="1" rtl="0">
              <a:spcBef>
                <a:spcPts val="0"/>
              </a:spcBef>
              <a:spcAft>
                <a:spcPts val="0"/>
              </a:spcAft>
              <a:buSzPts val="7800"/>
              <a:buNone/>
              <a:defRPr/>
            </a:lvl2pPr>
            <a:lvl3pPr lvl="2" rtl="0">
              <a:spcBef>
                <a:spcPts val="0"/>
              </a:spcBef>
              <a:spcAft>
                <a:spcPts val="0"/>
              </a:spcAft>
              <a:buSzPts val="7800"/>
              <a:buNone/>
              <a:defRPr/>
            </a:lvl3pPr>
            <a:lvl4pPr lvl="3" rtl="0">
              <a:spcBef>
                <a:spcPts val="0"/>
              </a:spcBef>
              <a:spcAft>
                <a:spcPts val="0"/>
              </a:spcAft>
              <a:buSzPts val="7800"/>
              <a:buNone/>
              <a:defRPr/>
            </a:lvl4pPr>
            <a:lvl5pPr lvl="4" rtl="0">
              <a:spcBef>
                <a:spcPts val="0"/>
              </a:spcBef>
              <a:spcAft>
                <a:spcPts val="0"/>
              </a:spcAft>
              <a:buSzPts val="7800"/>
              <a:buNone/>
              <a:defRPr/>
            </a:lvl5pPr>
            <a:lvl6pPr lvl="5" rtl="0">
              <a:spcBef>
                <a:spcPts val="0"/>
              </a:spcBef>
              <a:spcAft>
                <a:spcPts val="0"/>
              </a:spcAft>
              <a:buSzPts val="7800"/>
              <a:buNone/>
              <a:defRPr/>
            </a:lvl6pPr>
            <a:lvl7pPr lvl="6" rtl="0">
              <a:spcBef>
                <a:spcPts val="0"/>
              </a:spcBef>
              <a:spcAft>
                <a:spcPts val="0"/>
              </a:spcAft>
              <a:buSzPts val="7800"/>
              <a:buNone/>
              <a:defRPr/>
            </a:lvl7pPr>
            <a:lvl8pPr lvl="7" rtl="0">
              <a:spcBef>
                <a:spcPts val="0"/>
              </a:spcBef>
              <a:spcAft>
                <a:spcPts val="0"/>
              </a:spcAft>
              <a:buSzPts val="7800"/>
              <a:buNone/>
              <a:defRPr/>
            </a:lvl8pPr>
            <a:lvl9pPr lvl="8" rtl="0">
              <a:spcBef>
                <a:spcPts val="0"/>
              </a:spcBef>
              <a:spcAft>
                <a:spcPts val="0"/>
              </a:spcAft>
              <a:buSzPts val="7800"/>
              <a:buNone/>
              <a:defRPr/>
            </a:lvl9pPr>
          </a:lstStyle>
          <a:p>
            <a:endParaRPr/>
          </a:p>
        </p:txBody>
      </p:sp>
      <p:sp>
        <p:nvSpPr>
          <p:cNvPr id="256" name="Google Shape;256;p14"/>
          <p:cNvSpPr txBox="1">
            <a:spLocks noGrp="1"/>
          </p:cNvSpPr>
          <p:nvPr>
            <p:ph type="sldNum" idx="12"/>
          </p:nvPr>
        </p:nvSpPr>
        <p:spPr>
          <a:xfrm>
            <a:off x="21347925" y="15666450"/>
            <a:ext cx="1382700" cy="13224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grpSp>
        <p:nvGrpSpPr>
          <p:cNvPr id="257" name="Google Shape;257;p14"/>
          <p:cNvGrpSpPr/>
          <p:nvPr/>
        </p:nvGrpSpPr>
        <p:grpSpPr>
          <a:xfrm>
            <a:off x="19731103" y="73476"/>
            <a:ext cx="779079" cy="782657"/>
            <a:chOff x="16774148" y="4499496"/>
            <a:chExt cx="676284" cy="679390"/>
          </a:xfrm>
        </p:grpSpPr>
        <p:sp>
          <p:nvSpPr>
            <p:cNvPr id="258" name="Google Shape;258;p14"/>
            <p:cNvSpPr/>
            <p:nvPr/>
          </p:nvSpPr>
          <p:spPr>
            <a:xfrm>
              <a:off x="16774148" y="5026474"/>
              <a:ext cx="155418" cy="152412"/>
            </a:xfrm>
            <a:custGeom>
              <a:avLst/>
              <a:gdLst/>
              <a:ahLst/>
              <a:cxnLst/>
              <a:rect l="l" t="t" r="r" b="b"/>
              <a:pathLst>
                <a:path w="1551" h="1521" extrusionOk="0">
                  <a:moveTo>
                    <a:pt x="1" y="0"/>
                  </a:moveTo>
                  <a:lnTo>
                    <a:pt x="1" y="274"/>
                  </a:lnTo>
                  <a:lnTo>
                    <a:pt x="1247" y="1520"/>
                  </a:lnTo>
                  <a:lnTo>
                    <a:pt x="1551" y="152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a:off x="16774148" y="4615233"/>
              <a:ext cx="563553" cy="563653"/>
            </a:xfrm>
            <a:custGeom>
              <a:avLst/>
              <a:gdLst/>
              <a:ahLst/>
              <a:cxnLst/>
              <a:rect l="l" t="t" r="r" b="b"/>
              <a:pathLst>
                <a:path w="5624" h="5625" extrusionOk="0">
                  <a:moveTo>
                    <a:pt x="1" y="1"/>
                  </a:moveTo>
                  <a:lnTo>
                    <a:pt x="1" y="305"/>
                  </a:lnTo>
                  <a:lnTo>
                    <a:pt x="5320" y="5624"/>
                  </a:lnTo>
                  <a:lnTo>
                    <a:pt x="5624" y="5624"/>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a:off x="16774148" y="4889394"/>
              <a:ext cx="289492" cy="289492"/>
            </a:xfrm>
            <a:custGeom>
              <a:avLst/>
              <a:gdLst/>
              <a:ahLst/>
              <a:cxnLst/>
              <a:rect l="l" t="t" r="r" b="b"/>
              <a:pathLst>
                <a:path w="2889" h="2889" extrusionOk="0">
                  <a:moveTo>
                    <a:pt x="1" y="1"/>
                  </a:moveTo>
                  <a:lnTo>
                    <a:pt x="1" y="305"/>
                  </a:lnTo>
                  <a:lnTo>
                    <a:pt x="2615" y="2888"/>
                  </a:lnTo>
                  <a:lnTo>
                    <a:pt x="2888" y="288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a:off x="16774148" y="4499496"/>
              <a:ext cx="676284" cy="679390"/>
            </a:xfrm>
            <a:custGeom>
              <a:avLst/>
              <a:gdLst/>
              <a:ahLst/>
              <a:cxnLst/>
              <a:rect l="l" t="t" r="r" b="b"/>
              <a:pathLst>
                <a:path w="6749" h="6780" extrusionOk="0">
                  <a:moveTo>
                    <a:pt x="1" y="1"/>
                  </a:moveTo>
                  <a:lnTo>
                    <a:pt x="1" y="92"/>
                  </a:lnTo>
                  <a:lnTo>
                    <a:pt x="6688" y="6779"/>
                  </a:lnTo>
                  <a:lnTo>
                    <a:pt x="6748" y="6779"/>
                  </a:lnTo>
                  <a:lnTo>
                    <a:pt x="6748" y="6597"/>
                  </a:lnTo>
                  <a:lnTo>
                    <a:pt x="2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a:off x="16774148" y="4752313"/>
              <a:ext cx="426573" cy="426573"/>
            </a:xfrm>
            <a:custGeom>
              <a:avLst/>
              <a:gdLst/>
              <a:ahLst/>
              <a:cxnLst/>
              <a:rect l="l" t="t" r="r" b="b"/>
              <a:pathLst>
                <a:path w="4257" h="4257" extrusionOk="0">
                  <a:moveTo>
                    <a:pt x="1" y="1"/>
                  </a:moveTo>
                  <a:lnTo>
                    <a:pt x="1" y="305"/>
                  </a:lnTo>
                  <a:lnTo>
                    <a:pt x="3952" y="4256"/>
                  </a:lnTo>
                  <a:lnTo>
                    <a:pt x="4256" y="4256"/>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a:off x="17173165" y="4499496"/>
              <a:ext cx="277267" cy="280374"/>
            </a:xfrm>
            <a:custGeom>
              <a:avLst/>
              <a:gdLst/>
              <a:ahLst/>
              <a:cxnLst/>
              <a:rect l="l" t="t" r="r" b="b"/>
              <a:pathLst>
                <a:path w="2767" h="2798" extrusionOk="0">
                  <a:moveTo>
                    <a:pt x="0" y="1"/>
                  </a:moveTo>
                  <a:lnTo>
                    <a:pt x="2766" y="2797"/>
                  </a:lnTo>
                  <a:lnTo>
                    <a:pt x="2766" y="2493"/>
                  </a:lnTo>
                  <a:lnTo>
                    <a:pt x="3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a:off x="17310245" y="4499496"/>
              <a:ext cx="140187" cy="143293"/>
            </a:xfrm>
            <a:custGeom>
              <a:avLst/>
              <a:gdLst/>
              <a:ahLst/>
              <a:cxnLst/>
              <a:rect l="l" t="t" r="r" b="b"/>
              <a:pathLst>
                <a:path w="1399" h="1430" extrusionOk="0">
                  <a:moveTo>
                    <a:pt x="0" y="1"/>
                  </a:moveTo>
                  <a:lnTo>
                    <a:pt x="1398" y="1430"/>
                  </a:lnTo>
                  <a:lnTo>
                    <a:pt x="1398" y="1126"/>
                  </a:lnTo>
                  <a:lnTo>
                    <a:pt x="3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16902110" y="4499496"/>
              <a:ext cx="548322" cy="548422"/>
            </a:xfrm>
            <a:custGeom>
              <a:avLst/>
              <a:gdLst/>
              <a:ahLst/>
              <a:cxnLst/>
              <a:rect l="l" t="t" r="r" b="b"/>
              <a:pathLst>
                <a:path w="5472" h="5473" extrusionOk="0">
                  <a:moveTo>
                    <a:pt x="0" y="1"/>
                  </a:moveTo>
                  <a:lnTo>
                    <a:pt x="5471" y="5472"/>
                  </a:lnTo>
                  <a:lnTo>
                    <a:pt x="5471" y="5229"/>
                  </a:lnTo>
                  <a:lnTo>
                    <a:pt x="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17039191" y="4499496"/>
              <a:ext cx="411241" cy="417454"/>
            </a:xfrm>
            <a:custGeom>
              <a:avLst/>
              <a:gdLst/>
              <a:ahLst/>
              <a:cxnLst/>
              <a:rect l="l" t="t" r="r" b="b"/>
              <a:pathLst>
                <a:path w="4104" h="4166" extrusionOk="0">
                  <a:moveTo>
                    <a:pt x="0" y="1"/>
                  </a:moveTo>
                  <a:lnTo>
                    <a:pt x="4103" y="4165"/>
                  </a:lnTo>
                  <a:lnTo>
                    <a:pt x="4103" y="3861"/>
                  </a:lnTo>
                  <a:lnTo>
                    <a:pt x="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14"/>
          <p:cNvSpPr/>
          <p:nvPr/>
        </p:nvSpPr>
        <p:spPr>
          <a:xfrm>
            <a:off x="18496449" y="-94843"/>
            <a:ext cx="1077263" cy="1077378"/>
          </a:xfrm>
          <a:custGeom>
            <a:avLst/>
            <a:gdLst/>
            <a:ahLst/>
            <a:cxnLst/>
            <a:rect l="l" t="t" r="r" b="b"/>
            <a:pathLst>
              <a:path w="9332" h="9333" extrusionOk="0">
                <a:moveTo>
                  <a:pt x="0" y="1"/>
                </a:moveTo>
                <a:lnTo>
                  <a:pt x="0" y="9332"/>
                </a:lnTo>
                <a:lnTo>
                  <a:pt x="9332" y="9332"/>
                </a:lnTo>
                <a:lnTo>
                  <a:pt x="93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20654345" y="-94843"/>
            <a:ext cx="1073800" cy="1073800"/>
          </a:xfrm>
          <a:custGeom>
            <a:avLst/>
            <a:gdLst/>
            <a:ahLst/>
            <a:cxnLst/>
            <a:rect l="l" t="t" r="r" b="b"/>
            <a:pathLst>
              <a:path w="9302" h="9302" extrusionOk="0">
                <a:moveTo>
                  <a:pt x="1" y="1"/>
                </a:moveTo>
                <a:lnTo>
                  <a:pt x="1" y="9302"/>
                </a:lnTo>
                <a:lnTo>
                  <a:pt x="9302" y="9302"/>
                </a:lnTo>
                <a:lnTo>
                  <a:pt x="93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a:off x="20994774" y="196409"/>
            <a:ext cx="393065" cy="396643"/>
          </a:xfrm>
          <a:custGeom>
            <a:avLst/>
            <a:gdLst/>
            <a:ahLst/>
            <a:cxnLst/>
            <a:rect l="l" t="t" r="r" b="b"/>
            <a:pathLst>
              <a:path w="3405" h="3436" extrusionOk="0">
                <a:moveTo>
                  <a:pt x="0" y="1"/>
                </a:moveTo>
                <a:lnTo>
                  <a:pt x="3404" y="3435"/>
                </a:lnTo>
                <a:lnTo>
                  <a:pt x="3404" y="1"/>
                </a:lnTo>
                <a:close/>
              </a:path>
            </a:pathLst>
          </a:custGeom>
          <a:solidFill>
            <a:srgbClr val="00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 name="Google Shape;270;p14"/>
          <p:cNvGrpSpPr/>
          <p:nvPr/>
        </p:nvGrpSpPr>
        <p:grpSpPr>
          <a:xfrm flipH="1">
            <a:off x="21611709" y="3364676"/>
            <a:ext cx="779079" cy="779079"/>
            <a:chOff x="19591512" y="7356441"/>
            <a:chExt cx="676284" cy="676284"/>
          </a:xfrm>
        </p:grpSpPr>
        <p:sp>
          <p:nvSpPr>
            <p:cNvPr id="271" name="Google Shape;271;p14"/>
            <p:cNvSpPr/>
            <p:nvPr/>
          </p:nvSpPr>
          <p:spPr>
            <a:xfrm>
              <a:off x="19591512" y="7880413"/>
              <a:ext cx="152412" cy="152312"/>
            </a:xfrm>
            <a:custGeom>
              <a:avLst/>
              <a:gdLst/>
              <a:ahLst/>
              <a:cxnLst/>
              <a:rect l="l" t="t" r="r" b="b"/>
              <a:pathLst>
                <a:path w="1521" h="1520" extrusionOk="0">
                  <a:moveTo>
                    <a:pt x="1" y="0"/>
                  </a:moveTo>
                  <a:lnTo>
                    <a:pt x="1" y="274"/>
                  </a:lnTo>
                  <a:lnTo>
                    <a:pt x="1217" y="1520"/>
                  </a:lnTo>
                  <a:lnTo>
                    <a:pt x="1520" y="152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19591512" y="7469171"/>
              <a:ext cx="563553" cy="563553"/>
            </a:xfrm>
            <a:custGeom>
              <a:avLst/>
              <a:gdLst/>
              <a:ahLst/>
              <a:cxnLst/>
              <a:rect l="l" t="t" r="r" b="b"/>
              <a:pathLst>
                <a:path w="5624" h="5624" extrusionOk="0">
                  <a:moveTo>
                    <a:pt x="1" y="1"/>
                  </a:moveTo>
                  <a:lnTo>
                    <a:pt x="1" y="305"/>
                  </a:lnTo>
                  <a:lnTo>
                    <a:pt x="5320" y="5624"/>
                  </a:lnTo>
                  <a:lnTo>
                    <a:pt x="5624" y="5624"/>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a:off x="19591512" y="7743332"/>
              <a:ext cx="289492" cy="289392"/>
            </a:xfrm>
            <a:custGeom>
              <a:avLst/>
              <a:gdLst/>
              <a:ahLst/>
              <a:cxnLst/>
              <a:rect l="l" t="t" r="r" b="b"/>
              <a:pathLst>
                <a:path w="2889" h="2888" extrusionOk="0">
                  <a:moveTo>
                    <a:pt x="1" y="0"/>
                  </a:moveTo>
                  <a:lnTo>
                    <a:pt x="1" y="304"/>
                  </a:lnTo>
                  <a:lnTo>
                    <a:pt x="2584" y="2888"/>
                  </a:lnTo>
                  <a:lnTo>
                    <a:pt x="2888" y="2888"/>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p:nvPr/>
          </p:nvSpPr>
          <p:spPr>
            <a:xfrm>
              <a:off x="19591512" y="7356441"/>
              <a:ext cx="676284" cy="676284"/>
            </a:xfrm>
            <a:custGeom>
              <a:avLst/>
              <a:gdLst/>
              <a:ahLst/>
              <a:cxnLst/>
              <a:rect l="l" t="t" r="r" b="b"/>
              <a:pathLst>
                <a:path w="6749" h="6749" extrusionOk="0">
                  <a:moveTo>
                    <a:pt x="1" y="1"/>
                  </a:moveTo>
                  <a:lnTo>
                    <a:pt x="1" y="62"/>
                  </a:lnTo>
                  <a:lnTo>
                    <a:pt x="6688" y="6749"/>
                  </a:lnTo>
                  <a:lnTo>
                    <a:pt x="6749" y="6749"/>
                  </a:lnTo>
                  <a:lnTo>
                    <a:pt x="6749" y="6566"/>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4"/>
            <p:cNvSpPr/>
            <p:nvPr/>
          </p:nvSpPr>
          <p:spPr>
            <a:xfrm>
              <a:off x="19591512" y="7606252"/>
              <a:ext cx="426573" cy="426472"/>
            </a:xfrm>
            <a:custGeom>
              <a:avLst/>
              <a:gdLst/>
              <a:ahLst/>
              <a:cxnLst/>
              <a:rect l="l" t="t" r="r" b="b"/>
              <a:pathLst>
                <a:path w="4257" h="4256" extrusionOk="0">
                  <a:moveTo>
                    <a:pt x="1" y="0"/>
                  </a:moveTo>
                  <a:lnTo>
                    <a:pt x="1" y="304"/>
                  </a:lnTo>
                  <a:lnTo>
                    <a:pt x="3952" y="4256"/>
                  </a:lnTo>
                  <a:lnTo>
                    <a:pt x="4256" y="4256"/>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4"/>
            <p:cNvSpPr/>
            <p:nvPr/>
          </p:nvSpPr>
          <p:spPr>
            <a:xfrm>
              <a:off x="19990528" y="7356441"/>
              <a:ext cx="277267" cy="277267"/>
            </a:xfrm>
            <a:custGeom>
              <a:avLst/>
              <a:gdLst/>
              <a:ahLst/>
              <a:cxnLst/>
              <a:rect l="l" t="t" r="r" b="b"/>
              <a:pathLst>
                <a:path w="2767" h="2767" extrusionOk="0">
                  <a:moveTo>
                    <a:pt x="1" y="1"/>
                  </a:moveTo>
                  <a:lnTo>
                    <a:pt x="2767" y="2767"/>
                  </a:lnTo>
                  <a:lnTo>
                    <a:pt x="2767" y="2463"/>
                  </a:lnTo>
                  <a:lnTo>
                    <a:pt x="3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4"/>
            <p:cNvSpPr/>
            <p:nvPr/>
          </p:nvSpPr>
          <p:spPr>
            <a:xfrm>
              <a:off x="20127609" y="7356441"/>
              <a:ext cx="140187" cy="140287"/>
            </a:xfrm>
            <a:custGeom>
              <a:avLst/>
              <a:gdLst/>
              <a:ahLst/>
              <a:cxnLst/>
              <a:rect l="l" t="t" r="r" b="b"/>
              <a:pathLst>
                <a:path w="1399" h="1400" extrusionOk="0">
                  <a:moveTo>
                    <a:pt x="0" y="1"/>
                  </a:moveTo>
                  <a:lnTo>
                    <a:pt x="1399" y="1399"/>
                  </a:lnTo>
                  <a:lnTo>
                    <a:pt x="1399" y="1095"/>
                  </a:lnTo>
                  <a:lnTo>
                    <a:pt x="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4"/>
            <p:cNvSpPr/>
            <p:nvPr/>
          </p:nvSpPr>
          <p:spPr>
            <a:xfrm>
              <a:off x="19716368" y="7356441"/>
              <a:ext cx="551428" cy="548422"/>
            </a:xfrm>
            <a:custGeom>
              <a:avLst/>
              <a:gdLst/>
              <a:ahLst/>
              <a:cxnLst/>
              <a:rect l="l" t="t" r="r" b="b"/>
              <a:pathLst>
                <a:path w="5503" h="5473" extrusionOk="0">
                  <a:moveTo>
                    <a:pt x="1" y="1"/>
                  </a:moveTo>
                  <a:lnTo>
                    <a:pt x="5503" y="5472"/>
                  </a:lnTo>
                  <a:lnTo>
                    <a:pt x="5503" y="5199"/>
                  </a:lnTo>
                  <a:lnTo>
                    <a:pt x="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4"/>
            <p:cNvSpPr/>
            <p:nvPr/>
          </p:nvSpPr>
          <p:spPr>
            <a:xfrm>
              <a:off x="19853448" y="7356441"/>
              <a:ext cx="414348" cy="414348"/>
            </a:xfrm>
            <a:custGeom>
              <a:avLst/>
              <a:gdLst/>
              <a:ahLst/>
              <a:cxnLst/>
              <a:rect l="l" t="t" r="r" b="b"/>
              <a:pathLst>
                <a:path w="4135" h="4135" extrusionOk="0">
                  <a:moveTo>
                    <a:pt x="1" y="1"/>
                  </a:moveTo>
                  <a:lnTo>
                    <a:pt x="4135" y="4135"/>
                  </a:lnTo>
                  <a:lnTo>
                    <a:pt x="4135" y="3831"/>
                  </a:lnTo>
                  <a:lnTo>
                    <a:pt x="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 name="Google Shape;280;p14"/>
          <p:cNvSpPr/>
          <p:nvPr/>
        </p:nvSpPr>
        <p:spPr>
          <a:xfrm>
            <a:off x="22681985" y="1042111"/>
            <a:ext cx="1077263" cy="1077263"/>
          </a:xfrm>
          <a:custGeom>
            <a:avLst/>
            <a:gdLst/>
            <a:ahLst/>
            <a:cxnLst/>
            <a:rect l="l" t="t" r="r" b="b"/>
            <a:pathLst>
              <a:path w="9332" h="9332" extrusionOk="0">
                <a:moveTo>
                  <a:pt x="0" y="0"/>
                </a:moveTo>
                <a:lnTo>
                  <a:pt x="0" y="9332"/>
                </a:lnTo>
                <a:lnTo>
                  <a:pt x="9332" y="9332"/>
                </a:lnTo>
                <a:lnTo>
                  <a:pt x="93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4"/>
          <p:cNvSpPr/>
          <p:nvPr/>
        </p:nvSpPr>
        <p:spPr>
          <a:xfrm flipH="1">
            <a:off x="22681985" y="3192962"/>
            <a:ext cx="1073800" cy="1077378"/>
          </a:xfrm>
          <a:custGeom>
            <a:avLst/>
            <a:gdLst/>
            <a:ahLst/>
            <a:cxnLst/>
            <a:rect l="l" t="t" r="r" b="b"/>
            <a:pathLst>
              <a:path w="9302" h="9333" extrusionOk="0">
                <a:moveTo>
                  <a:pt x="0" y="1"/>
                </a:moveTo>
                <a:lnTo>
                  <a:pt x="0" y="9332"/>
                </a:lnTo>
                <a:lnTo>
                  <a:pt x="9301" y="9332"/>
                </a:lnTo>
                <a:lnTo>
                  <a:pt x="93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4"/>
          <p:cNvSpPr/>
          <p:nvPr/>
        </p:nvSpPr>
        <p:spPr>
          <a:xfrm>
            <a:off x="22422866" y="645580"/>
            <a:ext cx="393065" cy="393065"/>
          </a:xfrm>
          <a:custGeom>
            <a:avLst/>
            <a:gdLst/>
            <a:ahLst/>
            <a:cxnLst/>
            <a:rect l="l" t="t" r="r" b="b"/>
            <a:pathLst>
              <a:path w="3405" h="3405" extrusionOk="0">
                <a:moveTo>
                  <a:pt x="0" y="0"/>
                </a:moveTo>
                <a:lnTo>
                  <a:pt x="0" y="3405"/>
                </a:lnTo>
                <a:lnTo>
                  <a:pt x="3404" y="3405"/>
                </a:lnTo>
                <a:lnTo>
                  <a:pt x="34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4"/>
          <p:cNvSpPr/>
          <p:nvPr/>
        </p:nvSpPr>
        <p:spPr>
          <a:xfrm>
            <a:off x="22681985" y="2119268"/>
            <a:ext cx="1073800" cy="1073800"/>
          </a:xfrm>
          <a:custGeom>
            <a:avLst/>
            <a:gdLst/>
            <a:ahLst/>
            <a:cxnLst/>
            <a:rect l="l" t="t" r="r" b="b"/>
            <a:pathLst>
              <a:path w="9302" h="9302" extrusionOk="0">
                <a:moveTo>
                  <a:pt x="1" y="1"/>
                </a:moveTo>
                <a:lnTo>
                  <a:pt x="1" y="9302"/>
                </a:lnTo>
                <a:lnTo>
                  <a:pt x="9302" y="9302"/>
                </a:lnTo>
                <a:lnTo>
                  <a:pt x="93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4"/>
          <p:cNvSpPr/>
          <p:nvPr/>
        </p:nvSpPr>
        <p:spPr>
          <a:xfrm>
            <a:off x="22681985" y="2119268"/>
            <a:ext cx="1073800" cy="1073800"/>
          </a:xfrm>
          <a:custGeom>
            <a:avLst/>
            <a:gdLst/>
            <a:ahLst/>
            <a:cxnLst/>
            <a:rect l="l" t="t" r="r" b="b"/>
            <a:pathLst>
              <a:path w="9302" h="9302" extrusionOk="0">
                <a:moveTo>
                  <a:pt x="1" y="1"/>
                </a:moveTo>
                <a:lnTo>
                  <a:pt x="9302" y="9302"/>
                </a:lnTo>
                <a:lnTo>
                  <a:pt x="93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a:off x="21952022" y="2456118"/>
            <a:ext cx="400106" cy="400106"/>
          </a:xfrm>
          <a:custGeom>
            <a:avLst/>
            <a:gdLst/>
            <a:ahLst/>
            <a:cxnLst/>
            <a:rect l="l" t="t" r="r" b="b"/>
            <a:pathLst>
              <a:path w="3466" h="3466" extrusionOk="0">
                <a:moveTo>
                  <a:pt x="1" y="1"/>
                </a:moveTo>
                <a:lnTo>
                  <a:pt x="3466" y="3466"/>
                </a:lnTo>
                <a:lnTo>
                  <a:pt x="34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4"/>
          <p:cNvSpPr/>
          <p:nvPr/>
        </p:nvSpPr>
        <p:spPr>
          <a:xfrm>
            <a:off x="21615172" y="1038533"/>
            <a:ext cx="1073800" cy="1080841"/>
          </a:xfrm>
          <a:custGeom>
            <a:avLst/>
            <a:gdLst/>
            <a:ahLst/>
            <a:cxnLst/>
            <a:rect l="l" t="t" r="r" b="b"/>
            <a:pathLst>
              <a:path w="9302" h="9363" extrusionOk="0">
                <a:moveTo>
                  <a:pt x="1" y="1"/>
                </a:moveTo>
                <a:lnTo>
                  <a:pt x="1" y="9363"/>
                </a:lnTo>
                <a:lnTo>
                  <a:pt x="9302" y="9363"/>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7" name="Google Shape;287;p14"/>
          <p:cNvCxnSpPr/>
          <p:nvPr/>
        </p:nvCxnSpPr>
        <p:spPr>
          <a:xfrm>
            <a:off x="16240500" y="16745725"/>
            <a:ext cx="7399800" cy="0"/>
          </a:xfrm>
          <a:prstGeom prst="straightConnector1">
            <a:avLst/>
          </a:prstGeom>
          <a:noFill/>
          <a:ln w="7620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440598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9"/>
        <p:cNvGrpSpPr/>
        <p:nvPr/>
      </p:nvGrpSpPr>
      <p:grpSpPr>
        <a:xfrm>
          <a:off x="0" y="0"/>
          <a:ext cx="0" cy="0"/>
          <a:chOff x="0" y="0"/>
          <a:chExt cx="0" cy="0"/>
        </a:xfrm>
      </p:grpSpPr>
      <p:sp>
        <p:nvSpPr>
          <p:cNvPr id="90" name="Google Shape;90;p3"/>
          <p:cNvSpPr txBox="1">
            <a:spLocks noGrp="1"/>
          </p:cNvSpPr>
          <p:nvPr>
            <p:ph type="title"/>
          </p:nvPr>
        </p:nvSpPr>
        <p:spPr>
          <a:xfrm>
            <a:off x="785386" y="7225953"/>
            <a:ext cx="21469200" cy="2828100"/>
          </a:xfrm>
          <a:prstGeom prst="rect">
            <a:avLst/>
          </a:prstGeom>
        </p:spPr>
        <p:txBody>
          <a:bodyPr spcFirstLastPara="1" wrap="square" lIns="255950" tIns="255950" rIns="255950" bIns="255950" anchor="ctr" anchorCtr="0">
            <a:normAutofit/>
          </a:bodyPr>
          <a:lstStyle>
            <a:lvl1pPr lvl="0" algn="ctr">
              <a:spcBef>
                <a:spcPts val="0"/>
              </a:spcBef>
              <a:spcAft>
                <a:spcPts val="0"/>
              </a:spcAft>
              <a:buSzPts val="10100"/>
              <a:buNone/>
              <a:defRPr sz="10100"/>
            </a:lvl1pPr>
            <a:lvl2pPr lvl="1" algn="ctr">
              <a:spcBef>
                <a:spcPts val="0"/>
              </a:spcBef>
              <a:spcAft>
                <a:spcPts val="0"/>
              </a:spcAft>
              <a:buSzPts val="10100"/>
              <a:buNone/>
              <a:defRPr sz="10100"/>
            </a:lvl2pPr>
            <a:lvl3pPr lvl="2" algn="ctr">
              <a:spcBef>
                <a:spcPts val="0"/>
              </a:spcBef>
              <a:spcAft>
                <a:spcPts val="0"/>
              </a:spcAft>
              <a:buSzPts val="10100"/>
              <a:buNone/>
              <a:defRPr sz="10100"/>
            </a:lvl3pPr>
            <a:lvl4pPr lvl="3" algn="ctr">
              <a:spcBef>
                <a:spcPts val="0"/>
              </a:spcBef>
              <a:spcAft>
                <a:spcPts val="0"/>
              </a:spcAft>
              <a:buSzPts val="10100"/>
              <a:buNone/>
              <a:defRPr sz="10100"/>
            </a:lvl4pPr>
            <a:lvl5pPr lvl="4" algn="ctr">
              <a:spcBef>
                <a:spcPts val="0"/>
              </a:spcBef>
              <a:spcAft>
                <a:spcPts val="0"/>
              </a:spcAft>
              <a:buSzPts val="10100"/>
              <a:buNone/>
              <a:defRPr sz="10100"/>
            </a:lvl5pPr>
            <a:lvl6pPr lvl="5" algn="ctr">
              <a:spcBef>
                <a:spcPts val="0"/>
              </a:spcBef>
              <a:spcAft>
                <a:spcPts val="0"/>
              </a:spcAft>
              <a:buSzPts val="10100"/>
              <a:buNone/>
              <a:defRPr sz="10100"/>
            </a:lvl6pPr>
            <a:lvl7pPr lvl="6" algn="ctr">
              <a:spcBef>
                <a:spcPts val="0"/>
              </a:spcBef>
              <a:spcAft>
                <a:spcPts val="0"/>
              </a:spcAft>
              <a:buSzPts val="10100"/>
              <a:buNone/>
              <a:defRPr sz="10100"/>
            </a:lvl7pPr>
            <a:lvl8pPr lvl="7" algn="ctr">
              <a:spcBef>
                <a:spcPts val="0"/>
              </a:spcBef>
              <a:spcAft>
                <a:spcPts val="0"/>
              </a:spcAft>
              <a:buSzPts val="10100"/>
              <a:buNone/>
              <a:defRPr sz="10100"/>
            </a:lvl8pPr>
            <a:lvl9pPr lvl="8" algn="ctr">
              <a:spcBef>
                <a:spcPts val="0"/>
              </a:spcBef>
              <a:spcAft>
                <a:spcPts val="0"/>
              </a:spcAft>
              <a:buSzPts val="10100"/>
              <a:buNone/>
              <a:defRPr sz="10100"/>
            </a:lvl9pPr>
          </a:lstStyle>
          <a:p>
            <a:endParaRPr/>
          </a:p>
        </p:txBody>
      </p:sp>
      <p:sp>
        <p:nvSpPr>
          <p:cNvPr id="91" name="Google Shape;91;p3"/>
          <p:cNvSpPr txBox="1">
            <a:spLocks noGrp="1"/>
          </p:cNvSpPr>
          <p:nvPr>
            <p:ph type="sldNum" idx="12"/>
          </p:nvPr>
        </p:nvSpPr>
        <p:spPr>
          <a:xfrm>
            <a:off x="21347925" y="15666450"/>
            <a:ext cx="1382700" cy="13224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62966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2"/>
        <p:cNvGrpSpPr/>
        <p:nvPr/>
      </p:nvGrpSpPr>
      <p:grpSpPr>
        <a:xfrm>
          <a:off x="0" y="0"/>
          <a:ext cx="0" cy="0"/>
          <a:chOff x="0" y="0"/>
          <a:chExt cx="0" cy="0"/>
        </a:xfrm>
      </p:grpSpPr>
      <p:sp>
        <p:nvSpPr>
          <p:cNvPr id="93" name="Google Shape;93;p4"/>
          <p:cNvSpPr txBox="1">
            <a:spLocks noGrp="1"/>
          </p:cNvSpPr>
          <p:nvPr>
            <p:ph type="body" idx="1"/>
          </p:nvPr>
        </p:nvSpPr>
        <p:spPr>
          <a:xfrm>
            <a:off x="1825800" y="4196850"/>
            <a:ext cx="19388400" cy="10518300"/>
          </a:xfrm>
          <a:prstGeom prst="rect">
            <a:avLst/>
          </a:prstGeom>
          <a:ln>
            <a:noFill/>
          </a:ln>
        </p:spPr>
        <p:txBody>
          <a:bodyPr spcFirstLastPara="1" wrap="square" lIns="255950" tIns="255950" rIns="255950" bIns="255950" anchor="t" anchorCtr="0">
            <a:normAutofit/>
          </a:bodyPr>
          <a:lstStyle>
            <a:lvl1pPr marL="457200" lvl="0" indent="-495300">
              <a:lnSpc>
                <a:spcPct val="100000"/>
              </a:lnSpc>
              <a:spcBef>
                <a:spcPts val="0"/>
              </a:spcBef>
              <a:spcAft>
                <a:spcPts val="0"/>
              </a:spcAft>
              <a:buSzPts val="4200"/>
              <a:buFont typeface="Roboto"/>
              <a:buChar char="●"/>
              <a:defRPr sz="4600"/>
            </a:lvl1pPr>
            <a:lvl2pPr marL="914400" lvl="1" indent="-476250">
              <a:spcBef>
                <a:spcPts val="0"/>
              </a:spcBef>
              <a:spcAft>
                <a:spcPts val="0"/>
              </a:spcAft>
              <a:buSzPts val="3900"/>
              <a:buFont typeface="Roboto"/>
              <a:buChar char="○"/>
              <a:defRPr/>
            </a:lvl2pPr>
            <a:lvl3pPr marL="1371600" lvl="2" indent="-476250">
              <a:spcBef>
                <a:spcPts val="0"/>
              </a:spcBef>
              <a:spcAft>
                <a:spcPts val="0"/>
              </a:spcAft>
              <a:buSzPts val="3900"/>
              <a:buFont typeface="Roboto"/>
              <a:buChar char="■"/>
              <a:defRPr/>
            </a:lvl3pPr>
            <a:lvl4pPr marL="1828800" lvl="3" indent="-476250">
              <a:spcBef>
                <a:spcPts val="0"/>
              </a:spcBef>
              <a:spcAft>
                <a:spcPts val="0"/>
              </a:spcAft>
              <a:buSzPts val="3900"/>
              <a:buFont typeface="Roboto"/>
              <a:buChar char="●"/>
              <a:defRPr/>
            </a:lvl4pPr>
            <a:lvl5pPr marL="2286000" lvl="4" indent="-476250">
              <a:spcBef>
                <a:spcPts val="0"/>
              </a:spcBef>
              <a:spcAft>
                <a:spcPts val="0"/>
              </a:spcAft>
              <a:buSzPts val="3900"/>
              <a:buFont typeface="Roboto"/>
              <a:buChar char="○"/>
              <a:defRPr/>
            </a:lvl5pPr>
            <a:lvl6pPr marL="2743200" lvl="5" indent="-476250">
              <a:spcBef>
                <a:spcPts val="0"/>
              </a:spcBef>
              <a:spcAft>
                <a:spcPts val="0"/>
              </a:spcAft>
              <a:buSzPts val="3900"/>
              <a:buFont typeface="Roboto"/>
              <a:buChar char="■"/>
              <a:defRPr/>
            </a:lvl6pPr>
            <a:lvl7pPr marL="3200400" lvl="6" indent="-476250">
              <a:spcBef>
                <a:spcPts val="0"/>
              </a:spcBef>
              <a:spcAft>
                <a:spcPts val="0"/>
              </a:spcAft>
              <a:buSzPts val="3900"/>
              <a:buFont typeface="Roboto"/>
              <a:buChar char="●"/>
              <a:defRPr/>
            </a:lvl7pPr>
            <a:lvl8pPr marL="3657600" lvl="7" indent="-476250">
              <a:spcBef>
                <a:spcPts val="0"/>
              </a:spcBef>
              <a:spcAft>
                <a:spcPts val="0"/>
              </a:spcAft>
              <a:buSzPts val="3900"/>
              <a:buFont typeface="Roboto"/>
              <a:buChar char="○"/>
              <a:defRPr/>
            </a:lvl8pPr>
            <a:lvl9pPr marL="4114800" lvl="8" indent="-476250">
              <a:spcBef>
                <a:spcPts val="0"/>
              </a:spcBef>
              <a:spcAft>
                <a:spcPts val="0"/>
              </a:spcAft>
              <a:buSzPts val="3900"/>
              <a:buFont typeface="Roboto"/>
              <a:buChar char="■"/>
              <a:defRPr/>
            </a:lvl9pPr>
          </a:lstStyle>
          <a:p>
            <a:endParaRPr/>
          </a:p>
        </p:txBody>
      </p:sp>
      <p:sp>
        <p:nvSpPr>
          <p:cNvPr id="94" name="Google Shape;94;p4"/>
          <p:cNvSpPr txBox="1">
            <a:spLocks noGrp="1"/>
          </p:cNvSpPr>
          <p:nvPr>
            <p:ph type="sldNum" idx="12"/>
          </p:nvPr>
        </p:nvSpPr>
        <p:spPr>
          <a:xfrm>
            <a:off x="21347925" y="15666450"/>
            <a:ext cx="1382700" cy="13224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95" name="Google Shape;95;p4"/>
          <p:cNvSpPr txBox="1">
            <a:spLocks noGrp="1"/>
          </p:cNvSpPr>
          <p:nvPr>
            <p:ph type="title"/>
          </p:nvPr>
        </p:nvSpPr>
        <p:spPr>
          <a:xfrm>
            <a:off x="457200" y="475500"/>
            <a:ext cx="22119300" cy="2286000"/>
          </a:xfrm>
          <a:prstGeom prst="rect">
            <a:avLst/>
          </a:prstGeom>
          <a:ln>
            <a:noFill/>
          </a:ln>
        </p:spPr>
        <p:txBody>
          <a:bodyPr spcFirstLastPara="1" wrap="square" lIns="255950" tIns="255950" rIns="255950" bIns="255950" anchor="ctr" anchorCtr="0">
            <a:normAutofit/>
          </a:bodyPr>
          <a:lstStyle>
            <a:lvl1pPr lvl="0" algn="ctr" rtl="0">
              <a:spcBef>
                <a:spcPts val="0"/>
              </a:spcBef>
              <a:spcAft>
                <a:spcPts val="0"/>
              </a:spcAft>
              <a:buSzPts val="7800"/>
              <a:buNone/>
              <a:defRPr sz="9020"/>
            </a:lvl1pPr>
            <a:lvl2pPr lvl="1" rtl="0">
              <a:spcBef>
                <a:spcPts val="0"/>
              </a:spcBef>
              <a:spcAft>
                <a:spcPts val="0"/>
              </a:spcAft>
              <a:buSzPts val="7800"/>
              <a:buNone/>
              <a:defRPr/>
            </a:lvl2pPr>
            <a:lvl3pPr lvl="2" rtl="0">
              <a:spcBef>
                <a:spcPts val="0"/>
              </a:spcBef>
              <a:spcAft>
                <a:spcPts val="0"/>
              </a:spcAft>
              <a:buSzPts val="7800"/>
              <a:buNone/>
              <a:defRPr/>
            </a:lvl3pPr>
            <a:lvl4pPr lvl="3" rtl="0">
              <a:spcBef>
                <a:spcPts val="0"/>
              </a:spcBef>
              <a:spcAft>
                <a:spcPts val="0"/>
              </a:spcAft>
              <a:buSzPts val="7800"/>
              <a:buNone/>
              <a:defRPr/>
            </a:lvl4pPr>
            <a:lvl5pPr lvl="4" rtl="0">
              <a:spcBef>
                <a:spcPts val="0"/>
              </a:spcBef>
              <a:spcAft>
                <a:spcPts val="0"/>
              </a:spcAft>
              <a:buSzPts val="7800"/>
              <a:buNone/>
              <a:defRPr/>
            </a:lvl5pPr>
            <a:lvl6pPr lvl="5" rtl="0">
              <a:spcBef>
                <a:spcPts val="0"/>
              </a:spcBef>
              <a:spcAft>
                <a:spcPts val="0"/>
              </a:spcAft>
              <a:buSzPts val="7800"/>
              <a:buNone/>
              <a:defRPr/>
            </a:lvl6pPr>
            <a:lvl7pPr lvl="6" rtl="0">
              <a:spcBef>
                <a:spcPts val="0"/>
              </a:spcBef>
              <a:spcAft>
                <a:spcPts val="0"/>
              </a:spcAft>
              <a:buSzPts val="7800"/>
              <a:buNone/>
              <a:defRPr/>
            </a:lvl7pPr>
            <a:lvl8pPr lvl="7" rtl="0">
              <a:spcBef>
                <a:spcPts val="0"/>
              </a:spcBef>
              <a:spcAft>
                <a:spcPts val="0"/>
              </a:spcAft>
              <a:buSzPts val="7800"/>
              <a:buNone/>
              <a:defRPr/>
            </a:lvl8pPr>
            <a:lvl9pPr lvl="8" rtl="0">
              <a:spcBef>
                <a:spcPts val="0"/>
              </a:spcBef>
              <a:spcAft>
                <a:spcPts val="0"/>
              </a:spcAft>
              <a:buSzPts val="7800"/>
              <a:buNone/>
              <a:defRPr/>
            </a:lvl9pPr>
          </a:lstStyle>
          <a:p>
            <a:endParaRPr/>
          </a:p>
        </p:txBody>
      </p:sp>
      <p:sp>
        <p:nvSpPr>
          <p:cNvPr id="96" name="Google Shape;96;p4"/>
          <p:cNvSpPr/>
          <p:nvPr/>
        </p:nvSpPr>
        <p:spPr>
          <a:xfrm rot="10800000" flipH="1">
            <a:off x="20423850" y="15975048"/>
            <a:ext cx="1350023" cy="1353677"/>
          </a:xfrm>
          <a:custGeom>
            <a:avLst/>
            <a:gdLst/>
            <a:ahLst/>
            <a:cxnLst/>
            <a:rect l="l" t="t" r="r" b="b"/>
            <a:pathLst>
              <a:path w="9302" h="9332" extrusionOk="0">
                <a:moveTo>
                  <a:pt x="0" y="0"/>
                </a:moveTo>
                <a:lnTo>
                  <a:pt x="0" y="9332"/>
                </a:lnTo>
                <a:lnTo>
                  <a:pt x="9301" y="9332"/>
                </a:lnTo>
                <a:lnTo>
                  <a:pt x="93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97;p4"/>
          <p:cNvGrpSpPr/>
          <p:nvPr/>
        </p:nvGrpSpPr>
        <p:grpSpPr>
          <a:xfrm rot="10800000" flipH="1">
            <a:off x="16753472" y="14901828"/>
            <a:ext cx="930566" cy="934841"/>
            <a:chOff x="16774148" y="4499496"/>
            <a:chExt cx="676284" cy="679390"/>
          </a:xfrm>
        </p:grpSpPr>
        <p:sp>
          <p:nvSpPr>
            <p:cNvPr id="98" name="Google Shape;98;p4"/>
            <p:cNvSpPr/>
            <p:nvPr/>
          </p:nvSpPr>
          <p:spPr>
            <a:xfrm>
              <a:off x="16774148" y="5026474"/>
              <a:ext cx="155418" cy="152412"/>
            </a:xfrm>
            <a:custGeom>
              <a:avLst/>
              <a:gdLst/>
              <a:ahLst/>
              <a:cxnLst/>
              <a:rect l="l" t="t" r="r" b="b"/>
              <a:pathLst>
                <a:path w="1551" h="1521" extrusionOk="0">
                  <a:moveTo>
                    <a:pt x="1" y="0"/>
                  </a:moveTo>
                  <a:lnTo>
                    <a:pt x="1" y="274"/>
                  </a:lnTo>
                  <a:lnTo>
                    <a:pt x="1247" y="1520"/>
                  </a:lnTo>
                  <a:lnTo>
                    <a:pt x="1551" y="152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16774148" y="4615233"/>
              <a:ext cx="563553" cy="563653"/>
            </a:xfrm>
            <a:custGeom>
              <a:avLst/>
              <a:gdLst/>
              <a:ahLst/>
              <a:cxnLst/>
              <a:rect l="l" t="t" r="r" b="b"/>
              <a:pathLst>
                <a:path w="5624" h="5625" extrusionOk="0">
                  <a:moveTo>
                    <a:pt x="1" y="1"/>
                  </a:moveTo>
                  <a:lnTo>
                    <a:pt x="1" y="305"/>
                  </a:lnTo>
                  <a:lnTo>
                    <a:pt x="5320" y="5624"/>
                  </a:lnTo>
                  <a:lnTo>
                    <a:pt x="5624" y="5624"/>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16774148" y="4889394"/>
              <a:ext cx="289492" cy="289492"/>
            </a:xfrm>
            <a:custGeom>
              <a:avLst/>
              <a:gdLst/>
              <a:ahLst/>
              <a:cxnLst/>
              <a:rect l="l" t="t" r="r" b="b"/>
              <a:pathLst>
                <a:path w="2889" h="2889" extrusionOk="0">
                  <a:moveTo>
                    <a:pt x="1" y="1"/>
                  </a:moveTo>
                  <a:lnTo>
                    <a:pt x="1" y="305"/>
                  </a:lnTo>
                  <a:lnTo>
                    <a:pt x="2615" y="2888"/>
                  </a:lnTo>
                  <a:lnTo>
                    <a:pt x="2888" y="288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16774148" y="4499496"/>
              <a:ext cx="676284" cy="679390"/>
            </a:xfrm>
            <a:custGeom>
              <a:avLst/>
              <a:gdLst/>
              <a:ahLst/>
              <a:cxnLst/>
              <a:rect l="l" t="t" r="r" b="b"/>
              <a:pathLst>
                <a:path w="6749" h="6780" extrusionOk="0">
                  <a:moveTo>
                    <a:pt x="1" y="1"/>
                  </a:moveTo>
                  <a:lnTo>
                    <a:pt x="1" y="92"/>
                  </a:lnTo>
                  <a:lnTo>
                    <a:pt x="6688" y="6779"/>
                  </a:lnTo>
                  <a:lnTo>
                    <a:pt x="6748" y="6779"/>
                  </a:lnTo>
                  <a:lnTo>
                    <a:pt x="6748" y="6597"/>
                  </a:lnTo>
                  <a:lnTo>
                    <a:pt x="2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16774148" y="4752313"/>
              <a:ext cx="426573" cy="426573"/>
            </a:xfrm>
            <a:custGeom>
              <a:avLst/>
              <a:gdLst/>
              <a:ahLst/>
              <a:cxnLst/>
              <a:rect l="l" t="t" r="r" b="b"/>
              <a:pathLst>
                <a:path w="4257" h="4257" extrusionOk="0">
                  <a:moveTo>
                    <a:pt x="1" y="1"/>
                  </a:moveTo>
                  <a:lnTo>
                    <a:pt x="1" y="305"/>
                  </a:lnTo>
                  <a:lnTo>
                    <a:pt x="3952" y="4256"/>
                  </a:lnTo>
                  <a:lnTo>
                    <a:pt x="4256" y="4256"/>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17173165" y="4499496"/>
              <a:ext cx="277267" cy="280374"/>
            </a:xfrm>
            <a:custGeom>
              <a:avLst/>
              <a:gdLst/>
              <a:ahLst/>
              <a:cxnLst/>
              <a:rect l="l" t="t" r="r" b="b"/>
              <a:pathLst>
                <a:path w="2767" h="2798" extrusionOk="0">
                  <a:moveTo>
                    <a:pt x="0" y="1"/>
                  </a:moveTo>
                  <a:lnTo>
                    <a:pt x="2766" y="2797"/>
                  </a:lnTo>
                  <a:lnTo>
                    <a:pt x="2766" y="2493"/>
                  </a:lnTo>
                  <a:lnTo>
                    <a:pt x="3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17310245" y="4499496"/>
              <a:ext cx="140187" cy="143293"/>
            </a:xfrm>
            <a:custGeom>
              <a:avLst/>
              <a:gdLst/>
              <a:ahLst/>
              <a:cxnLst/>
              <a:rect l="l" t="t" r="r" b="b"/>
              <a:pathLst>
                <a:path w="1399" h="1430" extrusionOk="0">
                  <a:moveTo>
                    <a:pt x="0" y="1"/>
                  </a:moveTo>
                  <a:lnTo>
                    <a:pt x="1398" y="1430"/>
                  </a:lnTo>
                  <a:lnTo>
                    <a:pt x="1398" y="1126"/>
                  </a:lnTo>
                  <a:lnTo>
                    <a:pt x="3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16902110" y="4499496"/>
              <a:ext cx="548322" cy="548422"/>
            </a:xfrm>
            <a:custGeom>
              <a:avLst/>
              <a:gdLst/>
              <a:ahLst/>
              <a:cxnLst/>
              <a:rect l="l" t="t" r="r" b="b"/>
              <a:pathLst>
                <a:path w="5472" h="5473" extrusionOk="0">
                  <a:moveTo>
                    <a:pt x="0" y="1"/>
                  </a:moveTo>
                  <a:lnTo>
                    <a:pt x="5471" y="5472"/>
                  </a:lnTo>
                  <a:lnTo>
                    <a:pt x="5471" y="5229"/>
                  </a:lnTo>
                  <a:lnTo>
                    <a:pt x="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17039191" y="4499496"/>
              <a:ext cx="411241" cy="417454"/>
            </a:xfrm>
            <a:custGeom>
              <a:avLst/>
              <a:gdLst/>
              <a:ahLst/>
              <a:cxnLst/>
              <a:rect l="l" t="t" r="r" b="b"/>
              <a:pathLst>
                <a:path w="4104" h="4166" extrusionOk="0">
                  <a:moveTo>
                    <a:pt x="0" y="1"/>
                  </a:moveTo>
                  <a:lnTo>
                    <a:pt x="4103" y="4165"/>
                  </a:lnTo>
                  <a:lnTo>
                    <a:pt x="4103" y="3861"/>
                  </a:lnTo>
                  <a:lnTo>
                    <a:pt x="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07;p4"/>
          <p:cNvGrpSpPr/>
          <p:nvPr/>
        </p:nvGrpSpPr>
        <p:grpSpPr>
          <a:xfrm rot="10800000" flipH="1">
            <a:off x="20428995" y="15589170"/>
            <a:ext cx="440257" cy="444394"/>
            <a:chOff x="19445313" y="4356403"/>
            <a:chExt cx="319955" cy="322961"/>
          </a:xfrm>
        </p:grpSpPr>
        <p:sp>
          <p:nvSpPr>
            <p:cNvPr id="108" name="Google Shape;108;p4"/>
            <p:cNvSpPr/>
            <p:nvPr/>
          </p:nvSpPr>
          <p:spPr>
            <a:xfrm>
              <a:off x="19445313" y="4603108"/>
              <a:ext cx="73250" cy="76256"/>
            </a:xfrm>
            <a:custGeom>
              <a:avLst/>
              <a:gdLst/>
              <a:ahLst/>
              <a:cxnLst/>
              <a:rect l="l" t="t" r="r" b="b"/>
              <a:pathLst>
                <a:path w="731" h="761" extrusionOk="0">
                  <a:moveTo>
                    <a:pt x="1" y="0"/>
                  </a:moveTo>
                  <a:lnTo>
                    <a:pt x="1" y="152"/>
                  </a:lnTo>
                  <a:lnTo>
                    <a:pt x="578" y="760"/>
                  </a:lnTo>
                  <a:lnTo>
                    <a:pt x="730" y="76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19445313" y="4408209"/>
              <a:ext cx="268149" cy="271155"/>
            </a:xfrm>
            <a:custGeom>
              <a:avLst/>
              <a:gdLst/>
              <a:ahLst/>
              <a:cxnLst/>
              <a:rect l="l" t="t" r="r" b="b"/>
              <a:pathLst>
                <a:path w="2676" h="2706" extrusionOk="0">
                  <a:moveTo>
                    <a:pt x="1" y="0"/>
                  </a:moveTo>
                  <a:lnTo>
                    <a:pt x="1" y="152"/>
                  </a:lnTo>
                  <a:lnTo>
                    <a:pt x="2524" y="2705"/>
                  </a:lnTo>
                  <a:lnTo>
                    <a:pt x="2676" y="270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19445313" y="4539177"/>
              <a:ext cx="137181" cy="140187"/>
            </a:xfrm>
            <a:custGeom>
              <a:avLst/>
              <a:gdLst/>
              <a:ahLst/>
              <a:cxnLst/>
              <a:rect l="l" t="t" r="r" b="b"/>
              <a:pathLst>
                <a:path w="1369" h="1399" extrusionOk="0">
                  <a:moveTo>
                    <a:pt x="1" y="0"/>
                  </a:moveTo>
                  <a:lnTo>
                    <a:pt x="1" y="152"/>
                  </a:lnTo>
                  <a:lnTo>
                    <a:pt x="1217" y="1398"/>
                  </a:lnTo>
                  <a:lnTo>
                    <a:pt x="1368" y="1398"/>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19445313" y="4356403"/>
              <a:ext cx="319955" cy="322961"/>
            </a:xfrm>
            <a:custGeom>
              <a:avLst/>
              <a:gdLst/>
              <a:ahLst/>
              <a:cxnLst/>
              <a:rect l="l" t="t" r="r" b="b"/>
              <a:pathLst>
                <a:path w="3193" h="3223" extrusionOk="0">
                  <a:moveTo>
                    <a:pt x="1" y="0"/>
                  </a:moveTo>
                  <a:lnTo>
                    <a:pt x="1" y="31"/>
                  </a:lnTo>
                  <a:lnTo>
                    <a:pt x="3162" y="3222"/>
                  </a:lnTo>
                  <a:lnTo>
                    <a:pt x="3192" y="3222"/>
                  </a:lnTo>
                  <a:lnTo>
                    <a:pt x="3192" y="3101"/>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19445313" y="4475146"/>
              <a:ext cx="201111" cy="204218"/>
            </a:xfrm>
            <a:custGeom>
              <a:avLst/>
              <a:gdLst/>
              <a:ahLst/>
              <a:cxnLst/>
              <a:rect l="l" t="t" r="r" b="b"/>
              <a:pathLst>
                <a:path w="2007" h="2038" extrusionOk="0">
                  <a:moveTo>
                    <a:pt x="1" y="1"/>
                  </a:moveTo>
                  <a:lnTo>
                    <a:pt x="1" y="153"/>
                  </a:lnTo>
                  <a:lnTo>
                    <a:pt x="1885" y="2037"/>
                  </a:lnTo>
                  <a:lnTo>
                    <a:pt x="2007" y="203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19637206" y="4356403"/>
              <a:ext cx="128062" cy="134074"/>
            </a:xfrm>
            <a:custGeom>
              <a:avLst/>
              <a:gdLst/>
              <a:ahLst/>
              <a:cxnLst/>
              <a:rect l="l" t="t" r="r" b="b"/>
              <a:pathLst>
                <a:path w="1278" h="1338" extrusionOk="0">
                  <a:moveTo>
                    <a:pt x="1" y="0"/>
                  </a:moveTo>
                  <a:lnTo>
                    <a:pt x="1277" y="1338"/>
                  </a:lnTo>
                  <a:lnTo>
                    <a:pt x="1277" y="1186"/>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19701136" y="4356403"/>
              <a:ext cx="64131" cy="67137"/>
            </a:xfrm>
            <a:custGeom>
              <a:avLst/>
              <a:gdLst/>
              <a:ahLst/>
              <a:cxnLst/>
              <a:rect l="l" t="t" r="r" b="b"/>
              <a:pathLst>
                <a:path w="640" h="670" extrusionOk="0">
                  <a:moveTo>
                    <a:pt x="1" y="0"/>
                  </a:moveTo>
                  <a:lnTo>
                    <a:pt x="639" y="669"/>
                  </a:lnTo>
                  <a:lnTo>
                    <a:pt x="639" y="517"/>
                  </a:lnTo>
                  <a:lnTo>
                    <a:pt x="1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19503232" y="4356403"/>
              <a:ext cx="262036" cy="262036"/>
            </a:xfrm>
            <a:custGeom>
              <a:avLst/>
              <a:gdLst/>
              <a:ahLst/>
              <a:cxnLst/>
              <a:rect l="l" t="t" r="r" b="b"/>
              <a:pathLst>
                <a:path w="2615" h="2615" extrusionOk="0">
                  <a:moveTo>
                    <a:pt x="0" y="0"/>
                  </a:moveTo>
                  <a:lnTo>
                    <a:pt x="2614" y="2614"/>
                  </a:lnTo>
                  <a:lnTo>
                    <a:pt x="2614" y="2462"/>
                  </a:lnTo>
                  <a:lnTo>
                    <a:pt x="1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19567162" y="4356403"/>
              <a:ext cx="198105" cy="198105"/>
            </a:xfrm>
            <a:custGeom>
              <a:avLst/>
              <a:gdLst/>
              <a:ahLst/>
              <a:cxnLst/>
              <a:rect l="l" t="t" r="r" b="b"/>
              <a:pathLst>
                <a:path w="1977" h="1977" extrusionOk="0">
                  <a:moveTo>
                    <a:pt x="1" y="0"/>
                  </a:moveTo>
                  <a:lnTo>
                    <a:pt x="1976" y="1976"/>
                  </a:lnTo>
                  <a:lnTo>
                    <a:pt x="1976" y="1824"/>
                  </a:lnTo>
                  <a:lnTo>
                    <a:pt x="1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117;p4"/>
          <p:cNvSpPr/>
          <p:nvPr/>
        </p:nvSpPr>
        <p:spPr>
          <a:xfrm rot="10800000" flipH="1">
            <a:off x="15277573" y="14751232"/>
            <a:ext cx="1286673" cy="1286811"/>
          </a:xfrm>
          <a:custGeom>
            <a:avLst/>
            <a:gdLst/>
            <a:ahLst/>
            <a:cxnLst/>
            <a:rect l="l" t="t" r="r" b="b"/>
            <a:pathLst>
              <a:path w="9332" h="9333" extrusionOk="0">
                <a:moveTo>
                  <a:pt x="0" y="1"/>
                </a:moveTo>
                <a:lnTo>
                  <a:pt x="0" y="9332"/>
                </a:lnTo>
                <a:lnTo>
                  <a:pt x="9332" y="9332"/>
                </a:lnTo>
                <a:lnTo>
                  <a:pt x="93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rot="10800000" flipH="1">
            <a:off x="16568383" y="16042040"/>
            <a:ext cx="1282537" cy="1282537"/>
          </a:xfrm>
          <a:custGeom>
            <a:avLst/>
            <a:gdLst/>
            <a:ahLst/>
            <a:cxnLst/>
            <a:rect l="l" t="t" r="r" b="b"/>
            <a:pathLst>
              <a:path w="9302" h="9302" extrusionOk="0">
                <a:moveTo>
                  <a:pt x="0" y="1"/>
                </a:moveTo>
                <a:lnTo>
                  <a:pt x="0" y="9302"/>
                </a:lnTo>
                <a:lnTo>
                  <a:pt x="9301" y="9302"/>
                </a:lnTo>
                <a:lnTo>
                  <a:pt x="93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rot="10800000" flipH="1">
            <a:off x="19137319" y="16037904"/>
            <a:ext cx="1282537" cy="1282537"/>
          </a:xfrm>
          <a:custGeom>
            <a:avLst/>
            <a:gdLst/>
            <a:ahLst/>
            <a:cxnLst/>
            <a:rect l="l" t="t" r="r" b="b"/>
            <a:pathLst>
              <a:path w="9302" h="9302" extrusionOk="0">
                <a:moveTo>
                  <a:pt x="1" y="1"/>
                </a:moveTo>
                <a:lnTo>
                  <a:pt x="1" y="9302"/>
                </a:lnTo>
                <a:lnTo>
                  <a:pt x="9302" y="9302"/>
                </a:lnTo>
                <a:lnTo>
                  <a:pt x="93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rot="10800000" flipH="1">
            <a:off x="19556467" y="16461188"/>
            <a:ext cx="440105" cy="440105"/>
          </a:xfrm>
          <a:custGeom>
            <a:avLst/>
            <a:gdLst/>
            <a:ahLst/>
            <a:cxnLst/>
            <a:rect l="l" t="t" r="r" b="b"/>
            <a:pathLst>
              <a:path w="3192" h="3192" extrusionOk="0">
                <a:moveTo>
                  <a:pt x="0" y="0"/>
                </a:moveTo>
                <a:lnTo>
                  <a:pt x="0" y="3192"/>
                </a:lnTo>
                <a:lnTo>
                  <a:pt x="3192" y="3192"/>
                </a:lnTo>
                <a:lnTo>
                  <a:pt x="31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rot="10800000" flipH="1">
            <a:off x="17854920" y="14755506"/>
            <a:ext cx="1282537" cy="1282537"/>
          </a:xfrm>
          <a:custGeom>
            <a:avLst/>
            <a:gdLst/>
            <a:ahLst/>
            <a:cxnLst/>
            <a:rect l="l" t="t" r="r" b="b"/>
            <a:pathLst>
              <a:path w="9302" h="9302" extrusionOk="0">
                <a:moveTo>
                  <a:pt x="1" y="1"/>
                </a:moveTo>
                <a:lnTo>
                  <a:pt x="1" y="9302"/>
                </a:lnTo>
                <a:lnTo>
                  <a:pt x="9302" y="9302"/>
                </a:lnTo>
                <a:lnTo>
                  <a:pt x="93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10800000" flipH="1">
            <a:off x="17850783" y="16042040"/>
            <a:ext cx="1286673" cy="1282537"/>
          </a:xfrm>
          <a:custGeom>
            <a:avLst/>
            <a:gdLst/>
            <a:ahLst/>
            <a:cxnLst/>
            <a:rect l="l" t="t" r="r" b="b"/>
            <a:pathLst>
              <a:path w="9332" h="9302" extrusionOk="0">
                <a:moveTo>
                  <a:pt x="0" y="1"/>
                </a:moveTo>
                <a:lnTo>
                  <a:pt x="0" y="9302"/>
                </a:lnTo>
                <a:lnTo>
                  <a:pt x="9332" y="9302"/>
                </a:lnTo>
                <a:lnTo>
                  <a:pt x="93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10800000" flipH="1">
            <a:off x="16568383" y="16037904"/>
            <a:ext cx="1282537" cy="1286673"/>
          </a:xfrm>
          <a:custGeom>
            <a:avLst/>
            <a:gdLst/>
            <a:ahLst/>
            <a:cxnLst/>
            <a:rect l="l" t="t" r="r" b="b"/>
            <a:pathLst>
              <a:path w="9302" h="9332" extrusionOk="0">
                <a:moveTo>
                  <a:pt x="0" y="1"/>
                </a:moveTo>
                <a:lnTo>
                  <a:pt x="9301" y="9332"/>
                </a:lnTo>
                <a:lnTo>
                  <a:pt x="93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10800000" flipH="1">
            <a:off x="17850783" y="16037904"/>
            <a:ext cx="1282537" cy="1290809"/>
          </a:xfrm>
          <a:custGeom>
            <a:avLst/>
            <a:gdLst/>
            <a:ahLst/>
            <a:cxnLst/>
            <a:rect l="l" t="t" r="r" b="b"/>
            <a:pathLst>
              <a:path w="9302" h="9362" extrusionOk="0">
                <a:moveTo>
                  <a:pt x="0" y="0"/>
                </a:moveTo>
                <a:cubicBezTo>
                  <a:pt x="61" y="5167"/>
                  <a:pt x="4195" y="9362"/>
                  <a:pt x="9301" y="9362"/>
                </a:cubicBezTo>
                <a:lnTo>
                  <a:pt x="9301" y="5015"/>
                </a:lnTo>
                <a:cubicBezTo>
                  <a:pt x="6566" y="4985"/>
                  <a:pt x="4347" y="2766"/>
                  <a:pt x="4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rot="10800000" flipH="1">
            <a:off x="15688311" y="16444367"/>
            <a:ext cx="473609" cy="473747"/>
          </a:xfrm>
          <a:custGeom>
            <a:avLst/>
            <a:gdLst/>
            <a:ahLst/>
            <a:cxnLst/>
            <a:rect l="l" t="t" r="r" b="b"/>
            <a:pathLst>
              <a:path w="3435" h="3436" extrusionOk="0">
                <a:moveTo>
                  <a:pt x="0" y="1"/>
                </a:moveTo>
                <a:lnTo>
                  <a:pt x="3435" y="3436"/>
                </a:lnTo>
                <a:lnTo>
                  <a:pt x="34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rot="10800000" flipH="1">
            <a:off x="18261521" y="15216431"/>
            <a:ext cx="469473" cy="473747"/>
          </a:xfrm>
          <a:custGeom>
            <a:avLst/>
            <a:gdLst/>
            <a:ahLst/>
            <a:cxnLst/>
            <a:rect l="l" t="t" r="r" b="b"/>
            <a:pathLst>
              <a:path w="3405" h="3436" extrusionOk="0">
                <a:moveTo>
                  <a:pt x="0" y="1"/>
                </a:moveTo>
                <a:lnTo>
                  <a:pt x="3404" y="3435"/>
                </a:lnTo>
                <a:lnTo>
                  <a:pt x="3404" y="1"/>
                </a:lnTo>
                <a:close/>
              </a:path>
            </a:pathLst>
          </a:custGeom>
          <a:solidFill>
            <a:srgbClr val="00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 name="Google Shape;127;p4"/>
          <p:cNvGrpSpPr/>
          <p:nvPr/>
        </p:nvGrpSpPr>
        <p:grpSpPr>
          <a:xfrm rot="10800000" flipH="1">
            <a:off x="20630165" y="10974947"/>
            <a:ext cx="930566" cy="930566"/>
            <a:chOff x="19591512" y="7356441"/>
            <a:chExt cx="676284" cy="676284"/>
          </a:xfrm>
        </p:grpSpPr>
        <p:sp>
          <p:nvSpPr>
            <p:cNvPr id="128" name="Google Shape;128;p4"/>
            <p:cNvSpPr/>
            <p:nvPr/>
          </p:nvSpPr>
          <p:spPr>
            <a:xfrm>
              <a:off x="19591512" y="7880413"/>
              <a:ext cx="152412" cy="152312"/>
            </a:xfrm>
            <a:custGeom>
              <a:avLst/>
              <a:gdLst/>
              <a:ahLst/>
              <a:cxnLst/>
              <a:rect l="l" t="t" r="r" b="b"/>
              <a:pathLst>
                <a:path w="1521" h="1520" extrusionOk="0">
                  <a:moveTo>
                    <a:pt x="1" y="0"/>
                  </a:moveTo>
                  <a:lnTo>
                    <a:pt x="1" y="274"/>
                  </a:lnTo>
                  <a:lnTo>
                    <a:pt x="1217" y="1520"/>
                  </a:lnTo>
                  <a:lnTo>
                    <a:pt x="1520" y="152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19591512" y="7469171"/>
              <a:ext cx="563553" cy="563553"/>
            </a:xfrm>
            <a:custGeom>
              <a:avLst/>
              <a:gdLst/>
              <a:ahLst/>
              <a:cxnLst/>
              <a:rect l="l" t="t" r="r" b="b"/>
              <a:pathLst>
                <a:path w="5624" h="5624" extrusionOk="0">
                  <a:moveTo>
                    <a:pt x="1" y="1"/>
                  </a:moveTo>
                  <a:lnTo>
                    <a:pt x="1" y="305"/>
                  </a:lnTo>
                  <a:lnTo>
                    <a:pt x="5320" y="5624"/>
                  </a:lnTo>
                  <a:lnTo>
                    <a:pt x="5624" y="5624"/>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19591512" y="7743332"/>
              <a:ext cx="289492" cy="289392"/>
            </a:xfrm>
            <a:custGeom>
              <a:avLst/>
              <a:gdLst/>
              <a:ahLst/>
              <a:cxnLst/>
              <a:rect l="l" t="t" r="r" b="b"/>
              <a:pathLst>
                <a:path w="2889" h="2888" extrusionOk="0">
                  <a:moveTo>
                    <a:pt x="1" y="0"/>
                  </a:moveTo>
                  <a:lnTo>
                    <a:pt x="1" y="304"/>
                  </a:lnTo>
                  <a:lnTo>
                    <a:pt x="2584" y="2888"/>
                  </a:lnTo>
                  <a:lnTo>
                    <a:pt x="2888" y="2888"/>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19591512" y="7356441"/>
              <a:ext cx="676284" cy="676284"/>
            </a:xfrm>
            <a:custGeom>
              <a:avLst/>
              <a:gdLst/>
              <a:ahLst/>
              <a:cxnLst/>
              <a:rect l="l" t="t" r="r" b="b"/>
              <a:pathLst>
                <a:path w="6749" h="6749" extrusionOk="0">
                  <a:moveTo>
                    <a:pt x="1" y="1"/>
                  </a:moveTo>
                  <a:lnTo>
                    <a:pt x="1" y="62"/>
                  </a:lnTo>
                  <a:lnTo>
                    <a:pt x="6688" y="6749"/>
                  </a:lnTo>
                  <a:lnTo>
                    <a:pt x="6749" y="6749"/>
                  </a:lnTo>
                  <a:lnTo>
                    <a:pt x="6749" y="6566"/>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19591512" y="7606252"/>
              <a:ext cx="426573" cy="426472"/>
            </a:xfrm>
            <a:custGeom>
              <a:avLst/>
              <a:gdLst/>
              <a:ahLst/>
              <a:cxnLst/>
              <a:rect l="l" t="t" r="r" b="b"/>
              <a:pathLst>
                <a:path w="4257" h="4256" extrusionOk="0">
                  <a:moveTo>
                    <a:pt x="1" y="0"/>
                  </a:moveTo>
                  <a:lnTo>
                    <a:pt x="1" y="304"/>
                  </a:lnTo>
                  <a:lnTo>
                    <a:pt x="3952" y="4256"/>
                  </a:lnTo>
                  <a:lnTo>
                    <a:pt x="4256" y="4256"/>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19990528" y="7356441"/>
              <a:ext cx="277267" cy="277267"/>
            </a:xfrm>
            <a:custGeom>
              <a:avLst/>
              <a:gdLst/>
              <a:ahLst/>
              <a:cxnLst/>
              <a:rect l="l" t="t" r="r" b="b"/>
              <a:pathLst>
                <a:path w="2767" h="2767" extrusionOk="0">
                  <a:moveTo>
                    <a:pt x="1" y="1"/>
                  </a:moveTo>
                  <a:lnTo>
                    <a:pt x="2767" y="2767"/>
                  </a:lnTo>
                  <a:lnTo>
                    <a:pt x="2767" y="2463"/>
                  </a:lnTo>
                  <a:lnTo>
                    <a:pt x="3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20127609" y="7356441"/>
              <a:ext cx="140187" cy="140287"/>
            </a:xfrm>
            <a:custGeom>
              <a:avLst/>
              <a:gdLst/>
              <a:ahLst/>
              <a:cxnLst/>
              <a:rect l="l" t="t" r="r" b="b"/>
              <a:pathLst>
                <a:path w="1399" h="1400" extrusionOk="0">
                  <a:moveTo>
                    <a:pt x="0" y="1"/>
                  </a:moveTo>
                  <a:lnTo>
                    <a:pt x="1399" y="1399"/>
                  </a:lnTo>
                  <a:lnTo>
                    <a:pt x="1399" y="1095"/>
                  </a:lnTo>
                  <a:lnTo>
                    <a:pt x="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19716368" y="7356441"/>
              <a:ext cx="551428" cy="548422"/>
            </a:xfrm>
            <a:custGeom>
              <a:avLst/>
              <a:gdLst/>
              <a:ahLst/>
              <a:cxnLst/>
              <a:rect l="l" t="t" r="r" b="b"/>
              <a:pathLst>
                <a:path w="5503" h="5473" extrusionOk="0">
                  <a:moveTo>
                    <a:pt x="1" y="1"/>
                  </a:moveTo>
                  <a:lnTo>
                    <a:pt x="5503" y="5472"/>
                  </a:lnTo>
                  <a:lnTo>
                    <a:pt x="5503" y="5199"/>
                  </a:lnTo>
                  <a:lnTo>
                    <a:pt x="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19853448" y="7356441"/>
              <a:ext cx="414348" cy="414348"/>
            </a:xfrm>
            <a:custGeom>
              <a:avLst/>
              <a:gdLst/>
              <a:ahLst/>
              <a:cxnLst/>
              <a:rect l="l" t="t" r="r" b="b"/>
              <a:pathLst>
                <a:path w="4135" h="4135" extrusionOk="0">
                  <a:moveTo>
                    <a:pt x="1" y="1"/>
                  </a:moveTo>
                  <a:lnTo>
                    <a:pt x="4135" y="4135"/>
                  </a:lnTo>
                  <a:lnTo>
                    <a:pt x="4135" y="3831"/>
                  </a:lnTo>
                  <a:lnTo>
                    <a:pt x="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4"/>
          <p:cNvSpPr/>
          <p:nvPr/>
        </p:nvSpPr>
        <p:spPr>
          <a:xfrm rot="10800000" flipH="1">
            <a:off x="20436540" y="13393416"/>
            <a:ext cx="1286673" cy="1286673"/>
          </a:xfrm>
          <a:custGeom>
            <a:avLst/>
            <a:gdLst/>
            <a:ahLst/>
            <a:cxnLst/>
            <a:rect l="l" t="t" r="r" b="b"/>
            <a:pathLst>
              <a:path w="9332" h="9332" extrusionOk="0">
                <a:moveTo>
                  <a:pt x="0" y="0"/>
                </a:moveTo>
                <a:lnTo>
                  <a:pt x="0" y="9332"/>
                </a:lnTo>
                <a:lnTo>
                  <a:pt x="9332" y="9332"/>
                </a:lnTo>
                <a:lnTo>
                  <a:pt x="93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rot="10800000" flipH="1">
            <a:off x="19154140" y="10824346"/>
            <a:ext cx="1282537" cy="1286811"/>
          </a:xfrm>
          <a:custGeom>
            <a:avLst/>
            <a:gdLst/>
            <a:ahLst/>
            <a:cxnLst/>
            <a:rect l="l" t="t" r="r" b="b"/>
            <a:pathLst>
              <a:path w="9302" h="9333" extrusionOk="0">
                <a:moveTo>
                  <a:pt x="0" y="1"/>
                </a:moveTo>
                <a:lnTo>
                  <a:pt x="0" y="9332"/>
                </a:lnTo>
                <a:lnTo>
                  <a:pt x="9301" y="9332"/>
                </a:lnTo>
                <a:lnTo>
                  <a:pt x="93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rot="10800000" flipH="1">
            <a:off x="19967205" y="14684224"/>
            <a:ext cx="469473" cy="469473"/>
          </a:xfrm>
          <a:custGeom>
            <a:avLst/>
            <a:gdLst/>
            <a:ahLst/>
            <a:cxnLst/>
            <a:rect l="l" t="t" r="r" b="b"/>
            <a:pathLst>
              <a:path w="3405" h="3405" extrusionOk="0">
                <a:moveTo>
                  <a:pt x="0" y="0"/>
                </a:moveTo>
                <a:lnTo>
                  <a:pt x="0" y="3405"/>
                </a:lnTo>
                <a:lnTo>
                  <a:pt x="3404" y="3405"/>
                </a:lnTo>
                <a:lnTo>
                  <a:pt x="34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rot="10800000" flipH="1">
            <a:off x="20440676" y="12111018"/>
            <a:ext cx="1282537" cy="1282537"/>
          </a:xfrm>
          <a:custGeom>
            <a:avLst/>
            <a:gdLst/>
            <a:ahLst/>
            <a:cxnLst/>
            <a:rect l="l" t="t" r="r" b="b"/>
            <a:pathLst>
              <a:path w="9302" h="9302" extrusionOk="0">
                <a:moveTo>
                  <a:pt x="1" y="1"/>
                </a:moveTo>
                <a:lnTo>
                  <a:pt x="1" y="9302"/>
                </a:lnTo>
                <a:lnTo>
                  <a:pt x="9302" y="9302"/>
                </a:lnTo>
                <a:lnTo>
                  <a:pt x="93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rot="10800000" flipH="1">
            <a:off x="21731487" y="13401826"/>
            <a:ext cx="1282537" cy="1282537"/>
          </a:xfrm>
          <a:custGeom>
            <a:avLst/>
            <a:gdLst/>
            <a:ahLst/>
            <a:cxnLst/>
            <a:rect l="l" t="t" r="r" b="b"/>
            <a:pathLst>
              <a:path w="9302" h="9302" extrusionOk="0">
                <a:moveTo>
                  <a:pt x="1" y="1"/>
                </a:moveTo>
                <a:lnTo>
                  <a:pt x="1" y="9302"/>
                </a:lnTo>
                <a:lnTo>
                  <a:pt x="9302" y="9302"/>
                </a:lnTo>
                <a:lnTo>
                  <a:pt x="93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rot="10800000" flipH="1">
            <a:off x="21727350" y="10828621"/>
            <a:ext cx="1286673" cy="1282537"/>
          </a:xfrm>
          <a:custGeom>
            <a:avLst/>
            <a:gdLst/>
            <a:ahLst/>
            <a:cxnLst/>
            <a:rect l="l" t="t" r="r" b="b"/>
            <a:pathLst>
              <a:path w="9332" h="9302" extrusionOk="0">
                <a:moveTo>
                  <a:pt x="0" y="1"/>
                </a:moveTo>
                <a:lnTo>
                  <a:pt x="0" y="9302"/>
                </a:lnTo>
                <a:lnTo>
                  <a:pt x="9332" y="9302"/>
                </a:lnTo>
                <a:lnTo>
                  <a:pt x="93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rot="10800000" flipH="1">
            <a:off x="21727350" y="12115154"/>
            <a:ext cx="1282537" cy="1282537"/>
          </a:xfrm>
          <a:custGeom>
            <a:avLst/>
            <a:gdLst/>
            <a:ahLst/>
            <a:cxnLst/>
            <a:rect l="l" t="t" r="r" b="b"/>
            <a:pathLst>
              <a:path w="9302" h="9302" extrusionOk="0">
                <a:moveTo>
                  <a:pt x="0" y="0"/>
                </a:moveTo>
                <a:lnTo>
                  <a:pt x="0" y="9301"/>
                </a:lnTo>
                <a:lnTo>
                  <a:pt x="9301" y="9301"/>
                </a:lnTo>
                <a:lnTo>
                  <a:pt x="93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rot="10800000" flipH="1">
            <a:off x="21727350" y="14684224"/>
            <a:ext cx="1282537" cy="1286673"/>
          </a:xfrm>
          <a:custGeom>
            <a:avLst/>
            <a:gdLst/>
            <a:ahLst/>
            <a:cxnLst/>
            <a:rect l="l" t="t" r="r" b="b"/>
            <a:pathLst>
              <a:path w="9302" h="9332" extrusionOk="0">
                <a:moveTo>
                  <a:pt x="0" y="0"/>
                </a:moveTo>
                <a:lnTo>
                  <a:pt x="0" y="9332"/>
                </a:lnTo>
                <a:lnTo>
                  <a:pt x="9301" y="9332"/>
                </a:lnTo>
                <a:lnTo>
                  <a:pt x="93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10800000" flipH="1">
            <a:off x="20440676" y="12111018"/>
            <a:ext cx="1282537" cy="1282537"/>
          </a:xfrm>
          <a:custGeom>
            <a:avLst/>
            <a:gdLst/>
            <a:ahLst/>
            <a:cxnLst/>
            <a:rect l="l" t="t" r="r" b="b"/>
            <a:pathLst>
              <a:path w="9302" h="9302" extrusionOk="0">
                <a:moveTo>
                  <a:pt x="1" y="1"/>
                </a:moveTo>
                <a:lnTo>
                  <a:pt x="9302" y="9302"/>
                </a:lnTo>
                <a:lnTo>
                  <a:pt x="93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10800000" flipH="1">
            <a:off x="21727350" y="12111018"/>
            <a:ext cx="1286673" cy="1286673"/>
          </a:xfrm>
          <a:custGeom>
            <a:avLst/>
            <a:gdLst/>
            <a:ahLst/>
            <a:cxnLst/>
            <a:rect l="l" t="t" r="r" b="b"/>
            <a:pathLst>
              <a:path w="9332" h="9332" extrusionOk="0">
                <a:moveTo>
                  <a:pt x="0" y="0"/>
                </a:moveTo>
                <a:cubicBezTo>
                  <a:pt x="0" y="5167"/>
                  <a:pt x="4195" y="9332"/>
                  <a:pt x="9332" y="9332"/>
                </a:cubicBezTo>
                <a:lnTo>
                  <a:pt x="9332" y="5015"/>
                </a:lnTo>
                <a:cubicBezTo>
                  <a:pt x="6566" y="4955"/>
                  <a:pt x="4347" y="2766"/>
                  <a:pt x="4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rot="10800000" flipH="1">
            <a:off x="19560604" y="12513345"/>
            <a:ext cx="477883" cy="477883"/>
          </a:xfrm>
          <a:custGeom>
            <a:avLst/>
            <a:gdLst/>
            <a:ahLst/>
            <a:cxnLst/>
            <a:rect l="l" t="t" r="r" b="b"/>
            <a:pathLst>
              <a:path w="3466" h="3466" extrusionOk="0">
                <a:moveTo>
                  <a:pt x="1" y="1"/>
                </a:moveTo>
                <a:lnTo>
                  <a:pt x="3466" y="3466"/>
                </a:lnTo>
                <a:lnTo>
                  <a:pt x="34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10800000" flipH="1">
            <a:off x="22133814" y="11289545"/>
            <a:ext cx="473747" cy="469611"/>
          </a:xfrm>
          <a:custGeom>
            <a:avLst/>
            <a:gdLst/>
            <a:ahLst/>
            <a:cxnLst/>
            <a:rect l="l" t="t" r="r" b="b"/>
            <a:pathLst>
              <a:path w="3436" h="3406" extrusionOk="0">
                <a:moveTo>
                  <a:pt x="1" y="1"/>
                </a:moveTo>
                <a:lnTo>
                  <a:pt x="3435" y="3405"/>
                </a:lnTo>
                <a:lnTo>
                  <a:pt x="34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10800000" flipH="1">
            <a:off x="19158277" y="13393416"/>
            <a:ext cx="1282537" cy="1290947"/>
          </a:xfrm>
          <a:custGeom>
            <a:avLst/>
            <a:gdLst/>
            <a:ahLst/>
            <a:cxnLst/>
            <a:rect l="l" t="t" r="r" b="b"/>
            <a:pathLst>
              <a:path w="9302" h="9363" extrusionOk="0">
                <a:moveTo>
                  <a:pt x="1" y="1"/>
                </a:moveTo>
                <a:lnTo>
                  <a:pt x="1" y="9363"/>
                </a:lnTo>
                <a:lnTo>
                  <a:pt x="9302" y="9363"/>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rot="10800000" flipH="1">
            <a:off x="21727344" y="15975049"/>
            <a:ext cx="1282537" cy="1353677"/>
          </a:xfrm>
          <a:custGeom>
            <a:avLst/>
            <a:gdLst/>
            <a:ahLst/>
            <a:cxnLst/>
            <a:rect l="l" t="t" r="r" b="b"/>
            <a:pathLst>
              <a:path w="9302" h="9332" extrusionOk="0">
                <a:moveTo>
                  <a:pt x="0" y="0"/>
                </a:moveTo>
                <a:lnTo>
                  <a:pt x="0" y="9332"/>
                </a:lnTo>
                <a:lnTo>
                  <a:pt x="9301" y="9332"/>
                </a:lnTo>
                <a:lnTo>
                  <a:pt x="93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rot="10800000" flipH="1">
            <a:off x="21731478" y="9537821"/>
            <a:ext cx="1282537" cy="1286811"/>
          </a:xfrm>
          <a:custGeom>
            <a:avLst/>
            <a:gdLst/>
            <a:ahLst/>
            <a:cxnLst/>
            <a:rect l="l" t="t" r="r" b="b"/>
            <a:pathLst>
              <a:path w="9302" h="9333" extrusionOk="0">
                <a:moveTo>
                  <a:pt x="0" y="1"/>
                </a:moveTo>
                <a:lnTo>
                  <a:pt x="0" y="9332"/>
                </a:lnTo>
                <a:lnTo>
                  <a:pt x="9301" y="9332"/>
                </a:lnTo>
                <a:lnTo>
                  <a:pt x="93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2" name="Google Shape;152;p4"/>
          <p:cNvCxnSpPr/>
          <p:nvPr/>
        </p:nvCxnSpPr>
        <p:spPr>
          <a:xfrm rot="10800000">
            <a:off x="-1484975" y="16136125"/>
            <a:ext cx="8415900" cy="0"/>
          </a:xfrm>
          <a:prstGeom prst="straightConnector1">
            <a:avLst/>
          </a:prstGeom>
          <a:noFill/>
          <a:ln w="76200" cap="flat" cmpd="sng">
            <a:solidFill>
              <a:schemeClr val="dk1"/>
            </a:solidFill>
            <a:prstDash val="solid"/>
            <a:round/>
            <a:headEnd type="none" w="med" len="med"/>
            <a:tailEnd type="none" w="med" len="med"/>
          </a:ln>
        </p:spPr>
      </p:cxnSp>
      <p:grpSp>
        <p:nvGrpSpPr>
          <p:cNvPr id="153" name="Google Shape;153;p4"/>
          <p:cNvGrpSpPr/>
          <p:nvPr/>
        </p:nvGrpSpPr>
        <p:grpSpPr>
          <a:xfrm>
            <a:off x="457193" y="475495"/>
            <a:ext cx="3590910" cy="3590888"/>
            <a:chOff x="488069" y="429960"/>
            <a:chExt cx="1479080" cy="1479071"/>
          </a:xfrm>
        </p:grpSpPr>
        <p:sp>
          <p:nvSpPr>
            <p:cNvPr id="154" name="Google Shape;154;p4"/>
            <p:cNvSpPr/>
            <p:nvPr/>
          </p:nvSpPr>
          <p:spPr>
            <a:xfrm>
              <a:off x="488069" y="429960"/>
              <a:ext cx="333727" cy="333722"/>
            </a:xfrm>
            <a:custGeom>
              <a:avLst/>
              <a:gdLst/>
              <a:ahLst/>
              <a:cxnLst/>
              <a:rect l="l" t="t" r="r" b="b"/>
              <a:pathLst>
                <a:path w="2037" h="2037" extrusionOk="0">
                  <a:moveTo>
                    <a:pt x="1672" y="0"/>
                  </a:moveTo>
                  <a:lnTo>
                    <a:pt x="0" y="1611"/>
                  </a:lnTo>
                  <a:lnTo>
                    <a:pt x="0" y="2037"/>
                  </a:lnTo>
                  <a:lnTo>
                    <a:pt x="20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488069" y="429960"/>
              <a:ext cx="1225139" cy="1225121"/>
            </a:xfrm>
            <a:custGeom>
              <a:avLst/>
              <a:gdLst/>
              <a:ahLst/>
              <a:cxnLst/>
              <a:rect l="l" t="t" r="r" b="b"/>
              <a:pathLst>
                <a:path w="7478" h="7478" extrusionOk="0">
                  <a:moveTo>
                    <a:pt x="7113" y="0"/>
                  </a:moveTo>
                  <a:lnTo>
                    <a:pt x="0" y="7082"/>
                  </a:lnTo>
                  <a:lnTo>
                    <a:pt x="0" y="7477"/>
                  </a:lnTo>
                  <a:lnTo>
                    <a:pt x="74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488069" y="429960"/>
              <a:ext cx="632557" cy="627469"/>
            </a:xfrm>
            <a:custGeom>
              <a:avLst/>
              <a:gdLst/>
              <a:ahLst/>
              <a:cxnLst/>
              <a:rect l="l" t="t" r="r" b="b"/>
              <a:pathLst>
                <a:path w="3861" h="3830" extrusionOk="0">
                  <a:moveTo>
                    <a:pt x="3465" y="0"/>
                  </a:moveTo>
                  <a:lnTo>
                    <a:pt x="0" y="3435"/>
                  </a:lnTo>
                  <a:lnTo>
                    <a:pt x="0" y="3830"/>
                  </a:lnTo>
                  <a:lnTo>
                    <a:pt x="3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488069" y="429960"/>
              <a:ext cx="1479080" cy="1479057"/>
            </a:xfrm>
            <a:custGeom>
              <a:avLst/>
              <a:gdLst/>
              <a:ahLst/>
              <a:cxnLst/>
              <a:rect l="l" t="t" r="r" b="b"/>
              <a:pathLst>
                <a:path w="9028" h="9028" extrusionOk="0">
                  <a:moveTo>
                    <a:pt x="8936" y="0"/>
                  </a:moveTo>
                  <a:lnTo>
                    <a:pt x="0" y="8876"/>
                  </a:lnTo>
                  <a:lnTo>
                    <a:pt x="0" y="9028"/>
                  </a:lnTo>
                  <a:lnTo>
                    <a:pt x="274" y="9028"/>
                  </a:lnTo>
                  <a:lnTo>
                    <a:pt x="9028" y="243"/>
                  </a:lnTo>
                  <a:lnTo>
                    <a:pt x="90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488069" y="429960"/>
              <a:ext cx="926309" cy="926295"/>
            </a:xfrm>
            <a:custGeom>
              <a:avLst/>
              <a:gdLst/>
              <a:ahLst/>
              <a:cxnLst/>
              <a:rect l="l" t="t" r="r" b="b"/>
              <a:pathLst>
                <a:path w="5654" h="5654" extrusionOk="0">
                  <a:moveTo>
                    <a:pt x="5289" y="0"/>
                  </a:moveTo>
                  <a:lnTo>
                    <a:pt x="0" y="5259"/>
                  </a:lnTo>
                  <a:lnTo>
                    <a:pt x="0" y="5654"/>
                  </a:lnTo>
                  <a:lnTo>
                    <a:pt x="5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1359494" y="1301382"/>
              <a:ext cx="607655" cy="607645"/>
            </a:xfrm>
            <a:custGeom>
              <a:avLst/>
              <a:gdLst/>
              <a:ahLst/>
              <a:cxnLst/>
              <a:rect l="l" t="t" r="r" b="b"/>
              <a:pathLst>
                <a:path w="3709" h="3709" extrusionOk="0">
                  <a:moveTo>
                    <a:pt x="3709" y="0"/>
                  </a:moveTo>
                  <a:lnTo>
                    <a:pt x="0" y="3709"/>
                  </a:lnTo>
                  <a:lnTo>
                    <a:pt x="426" y="3709"/>
                  </a:lnTo>
                  <a:lnTo>
                    <a:pt x="3709" y="365"/>
                  </a:lnTo>
                  <a:lnTo>
                    <a:pt x="37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1658325" y="1595132"/>
              <a:ext cx="308824" cy="313898"/>
            </a:xfrm>
            <a:custGeom>
              <a:avLst/>
              <a:gdLst/>
              <a:ahLst/>
              <a:cxnLst/>
              <a:rect l="l" t="t" r="r" b="b"/>
              <a:pathLst>
                <a:path w="1885" h="1916" extrusionOk="0">
                  <a:moveTo>
                    <a:pt x="1885" y="1"/>
                  </a:moveTo>
                  <a:lnTo>
                    <a:pt x="0" y="1916"/>
                  </a:lnTo>
                  <a:lnTo>
                    <a:pt x="365" y="1916"/>
                  </a:lnTo>
                  <a:lnTo>
                    <a:pt x="1885" y="396"/>
                  </a:lnTo>
                  <a:lnTo>
                    <a:pt x="18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766912" y="703723"/>
              <a:ext cx="1200237" cy="1205297"/>
            </a:xfrm>
            <a:custGeom>
              <a:avLst/>
              <a:gdLst/>
              <a:ahLst/>
              <a:cxnLst/>
              <a:rect l="l" t="t" r="r" b="b"/>
              <a:pathLst>
                <a:path w="7326" h="7357" extrusionOk="0">
                  <a:moveTo>
                    <a:pt x="7326" y="1"/>
                  </a:moveTo>
                  <a:lnTo>
                    <a:pt x="0" y="7357"/>
                  </a:lnTo>
                  <a:lnTo>
                    <a:pt x="395" y="7357"/>
                  </a:lnTo>
                  <a:lnTo>
                    <a:pt x="7326" y="396"/>
                  </a:lnTo>
                  <a:lnTo>
                    <a:pt x="73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1060664" y="1002552"/>
              <a:ext cx="906485" cy="906471"/>
            </a:xfrm>
            <a:custGeom>
              <a:avLst/>
              <a:gdLst/>
              <a:ahLst/>
              <a:cxnLst/>
              <a:rect l="l" t="t" r="r" b="b"/>
              <a:pathLst>
                <a:path w="5533" h="5533" extrusionOk="0">
                  <a:moveTo>
                    <a:pt x="5533" y="1"/>
                  </a:moveTo>
                  <a:lnTo>
                    <a:pt x="1" y="5533"/>
                  </a:lnTo>
                  <a:lnTo>
                    <a:pt x="426" y="5533"/>
                  </a:lnTo>
                  <a:lnTo>
                    <a:pt x="5533" y="396"/>
                  </a:lnTo>
                  <a:lnTo>
                    <a:pt x="55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4"/>
          <p:cNvGrpSpPr/>
          <p:nvPr/>
        </p:nvGrpSpPr>
        <p:grpSpPr>
          <a:xfrm rot="10800000">
            <a:off x="457201" y="13256152"/>
            <a:ext cx="4055501" cy="3590900"/>
            <a:chOff x="51" y="60727"/>
            <a:chExt cx="4055501" cy="3590900"/>
          </a:xfrm>
        </p:grpSpPr>
        <p:sp>
          <p:nvSpPr>
            <p:cNvPr id="164" name="Google Shape;164;p4"/>
            <p:cNvSpPr/>
            <p:nvPr/>
          </p:nvSpPr>
          <p:spPr>
            <a:xfrm>
              <a:off x="51" y="60727"/>
              <a:ext cx="253846" cy="239949"/>
            </a:xfrm>
            <a:custGeom>
              <a:avLst/>
              <a:gdLst/>
              <a:ahLst/>
              <a:cxnLst/>
              <a:rect l="l" t="t" r="r" b="b"/>
              <a:pathLst>
                <a:path w="548" h="518" extrusionOk="0">
                  <a:moveTo>
                    <a:pt x="274" y="0"/>
                  </a:moveTo>
                  <a:cubicBezTo>
                    <a:pt x="122" y="0"/>
                    <a:pt x="1" y="122"/>
                    <a:pt x="1" y="274"/>
                  </a:cubicBezTo>
                  <a:cubicBezTo>
                    <a:pt x="1" y="426"/>
                    <a:pt x="122" y="517"/>
                    <a:pt x="274" y="517"/>
                  </a:cubicBezTo>
                  <a:cubicBezTo>
                    <a:pt x="426" y="517"/>
                    <a:pt x="548" y="426"/>
                    <a:pt x="548" y="274"/>
                  </a:cubicBezTo>
                  <a:cubicBezTo>
                    <a:pt x="548" y="122"/>
                    <a:pt x="426"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1267424" y="60727"/>
              <a:ext cx="253846" cy="239949"/>
            </a:xfrm>
            <a:custGeom>
              <a:avLst/>
              <a:gdLst/>
              <a:ahLst/>
              <a:cxnLst/>
              <a:rect l="l" t="t" r="r" b="b"/>
              <a:pathLst>
                <a:path w="548" h="518" extrusionOk="0">
                  <a:moveTo>
                    <a:pt x="274" y="0"/>
                  </a:moveTo>
                  <a:cubicBezTo>
                    <a:pt x="122" y="0"/>
                    <a:pt x="0" y="122"/>
                    <a:pt x="0" y="274"/>
                  </a:cubicBezTo>
                  <a:cubicBezTo>
                    <a:pt x="0" y="426"/>
                    <a:pt x="122" y="517"/>
                    <a:pt x="274" y="517"/>
                  </a:cubicBezTo>
                  <a:cubicBezTo>
                    <a:pt x="426" y="517"/>
                    <a:pt x="548" y="426"/>
                    <a:pt x="548" y="274"/>
                  </a:cubicBezTo>
                  <a:cubicBezTo>
                    <a:pt x="548" y="122"/>
                    <a:pt x="426"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2534796" y="60727"/>
              <a:ext cx="253846" cy="239949"/>
            </a:xfrm>
            <a:custGeom>
              <a:avLst/>
              <a:gdLst/>
              <a:ahLst/>
              <a:cxnLst/>
              <a:rect l="l" t="t" r="r" b="b"/>
              <a:pathLst>
                <a:path w="548" h="518" extrusionOk="0">
                  <a:moveTo>
                    <a:pt x="274" y="0"/>
                  </a:moveTo>
                  <a:cubicBezTo>
                    <a:pt x="122" y="0"/>
                    <a:pt x="0" y="122"/>
                    <a:pt x="0" y="274"/>
                  </a:cubicBezTo>
                  <a:cubicBezTo>
                    <a:pt x="0" y="426"/>
                    <a:pt x="122" y="517"/>
                    <a:pt x="274" y="517"/>
                  </a:cubicBezTo>
                  <a:cubicBezTo>
                    <a:pt x="426" y="517"/>
                    <a:pt x="547" y="426"/>
                    <a:pt x="547" y="274"/>
                  </a:cubicBezTo>
                  <a:cubicBezTo>
                    <a:pt x="547" y="122"/>
                    <a:pt x="426"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3801706" y="60727"/>
              <a:ext cx="253846" cy="239949"/>
            </a:xfrm>
            <a:custGeom>
              <a:avLst/>
              <a:gdLst/>
              <a:ahLst/>
              <a:cxnLst/>
              <a:rect l="l" t="t" r="r" b="b"/>
              <a:pathLst>
                <a:path w="548" h="518" extrusionOk="0">
                  <a:moveTo>
                    <a:pt x="274" y="0"/>
                  </a:moveTo>
                  <a:cubicBezTo>
                    <a:pt x="122" y="0"/>
                    <a:pt x="1" y="122"/>
                    <a:pt x="1" y="274"/>
                  </a:cubicBezTo>
                  <a:cubicBezTo>
                    <a:pt x="1" y="426"/>
                    <a:pt x="122" y="517"/>
                    <a:pt x="274" y="517"/>
                  </a:cubicBezTo>
                  <a:cubicBezTo>
                    <a:pt x="426" y="517"/>
                    <a:pt x="548" y="426"/>
                    <a:pt x="548" y="274"/>
                  </a:cubicBezTo>
                  <a:cubicBezTo>
                    <a:pt x="548" y="122"/>
                    <a:pt x="426"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51" y="1172924"/>
              <a:ext cx="253846" cy="239949"/>
            </a:xfrm>
            <a:custGeom>
              <a:avLst/>
              <a:gdLst/>
              <a:ahLst/>
              <a:cxnLst/>
              <a:rect l="l" t="t" r="r" b="b"/>
              <a:pathLst>
                <a:path w="548" h="518" extrusionOk="0">
                  <a:moveTo>
                    <a:pt x="274" y="1"/>
                  </a:moveTo>
                  <a:cubicBezTo>
                    <a:pt x="122" y="1"/>
                    <a:pt x="1" y="122"/>
                    <a:pt x="1" y="274"/>
                  </a:cubicBezTo>
                  <a:cubicBezTo>
                    <a:pt x="1" y="396"/>
                    <a:pt x="122" y="517"/>
                    <a:pt x="274" y="517"/>
                  </a:cubicBezTo>
                  <a:cubicBezTo>
                    <a:pt x="426" y="517"/>
                    <a:pt x="548" y="426"/>
                    <a:pt x="548" y="274"/>
                  </a:cubicBezTo>
                  <a:cubicBezTo>
                    <a:pt x="548" y="122"/>
                    <a:pt x="426" y="1"/>
                    <a:pt x="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1267424" y="1172924"/>
              <a:ext cx="253846" cy="239949"/>
            </a:xfrm>
            <a:custGeom>
              <a:avLst/>
              <a:gdLst/>
              <a:ahLst/>
              <a:cxnLst/>
              <a:rect l="l" t="t" r="r" b="b"/>
              <a:pathLst>
                <a:path w="548" h="518" extrusionOk="0">
                  <a:moveTo>
                    <a:pt x="274" y="1"/>
                  </a:moveTo>
                  <a:cubicBezTo>
                    <a:pt x="122" y="1"/>
                    <a:pt x="0" y="122"/>
                    <a:pt x="0" y="274"/>
                  </a:cubicBezTo>
                  <a:cubicBezTo>
                    <a:pt x="0" y="396"/>
                    <a:pt x="122" y="517"/>
                    <a:pt x="274" y="517"/>
                  </a:cubicBezTo>
                  <a:cubicBezTo>
                    <a:pt x="426" y="517"/>
                    <a:pt x="548" y="426"/>
                    <a:pt x="548" y="274"/>
                  </a:cubicBezTo>
                  <a:cubicBezTo>
                    <a:pt x="548" y="122"/>
                    <a:pt x="426" y="1"/>
                    <a:pt x="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2534796" y="1172924"/>
              <a:ext cx="253846" cy="239949"/>
            </a:xfrm>
            <a:custGeom>
              <a:avLst/>
              <a:gdLst/>
              <a:ahLst/>
              <a:cxnLst/>
              <a:rect l="l" t="t" r="r" b="b"/>
              <a:pathLst>
                <a:path w="548" h="518" extrusionOk="0">
                  <a:moveTo>
                    <a:pt x="274" y="1"/>
                  </a:moveTo>
                  <a:cubicBezTo>
                    <a:pt x="122" y="1"/>
                    <a:pt x="0" y="122"/>
                    <a:pt x="0" y="274"/>
                  </a:cubicBezTo>
                  <a:cubicBezTo>
                    <a:pt x="0" y="396"/>
                    <a:pt x="122" y="517"/>
                    <a:pt x="274" y="517"/>
                  </a:cubicBezTo>
                  <a:cubicBezTo>
                    <a:pt x="426" y="517"/>
                    <a:pt x="547" y="426"/>
                    <a:pt x="547" y="274"/>
                  </a:cubicBezTo>
                  <a:cubicBezTo>
                    <a:pt x="547" y="122"/>
                    <a:pt x="426" y="1"/>
                    <a:pt x="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3801706" y="1172924"/>
              <a:ext cx="253846" cy="239949"/>
            </a:xfrm>
            <a:custGeom>
              <a:avLst/>
              <a:gdLst/>
              <a:ahLst/>
              <a:cxnLst/>
              <a:rect l="l" t="t" r="r" b="b"/>
              <a:pathLst>
                <a:path w="548" h="518" extrusionOk="0">
                  <a:moveTo>
                    <a:pt x="274" y="1"/>
                  </a:moveTo>
                  <a:cubicBezTo>
                    <a:pt x="122" y="1"/>
                    <a:pt x="1" y="122"/>
                    <a:pt x="1" y="274"/>
                  </a:cubicBezTo>
                  <a:cubicBezTo>
                    <a:pt x="1" y="396"/>
                    <a:pt x="122" y="517"/>
                    <a:pt x="274" y="517"/>
                  </a:cubicBezTo>
                  <a:cubicBezTo>
                    <a:pt x="426" y="517"/>
                    <a:pt x="548" y="426"/>
                    <a:pt x="548" y="274"/>
                  </a:cubicBezTo>
                  <a:cubicBezTo>
                    <a:pt x="548" y="122"/>
                    <a:pt x="426" y="1"/>
                    <a:pt x="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51" y="2285120"/>
              <a:ext cx="253846" cy="239949"/>
            </a:xfrm>
            <a:custGeom>
              <a:avLst/>
              <a:gdLst/>
              <a:ahLst/>
              <a:cxnLst/>
              <a:rect l="l" t="t" r="r" b="b"/>
              <a:pathLst>
                <a:path w="548" h="518" extrusionOk="0">
                  <a:moveTo>
                    <a:pt x="274" y="1"/>
                  </a:moveTo>
                  <a:cubicBezTo>
                    <a:pt x="122" y="1"/>
                    <a:pt x="1" y="92"/>
                    <a:pt x="1" y="244"/>
                  </a:cubicBezTo>
                  <a:cubicBezTo>
                    <a:pt x="1" y="396"/>
                    <a:pt x="122" y="518"/>
                    <a:pt x="274" y="518"/>
                  </a:cubicBezTo>
                  <a:cubicBezTo>
                    <a:pt x="426" y="518"/>
                    <a:pt x="548" y="396"/>
                    <a:pt x="548" y="244"/>
                  </a:cubicBezTo>
                  <a:cubicBezTo>
                    <a:pt x="548" y="92"/>
                    <a:pt x="426" y="1"/>
                    <a:pt x="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1267424" y="2285120"/>
              <a:ext cx="253846" cy="239949"/>
            </a:xfrm>
            <a:custGeom>
              <a:avLst/>
              <a:gdLst/>
              <a:ahLst/>
              <a:cxnLst/>
              <a:rect l="l" t="t" r="r" b="b"/>
              <a:pathLst>
                <a:path w="548" h="518" extrusionOk="0">
                  <a:moveTo>
                    <a:pt x="274" y="1"/>
                  </a:moveTo>
                  <a:cubicBezTo>
                    <a:pt x="122" y="1"/>
                    <a:pt x="0" y="92"/>
                    <a:pt x="0" y="244"/>
                  </a:cubicBezTo>
                  <a:cubicBezTo>
                    <a:pt x="0" y="396"/>
                    <a:pt x="122" y="518"/>
                    <a:pt x="274" y="518"/>
                  </a:cubicBezTo>
                  <a:cubicBezTo>
                    <a:pt x="426" y="518"/>
                    <a:pt x="548" y="396"/>
                    <a:pt x="548" y="244"/>
                  </a:cubicBezTo>
                  <a:cubicBezTo>
                    <a:pt x="548" y="92"/>
                    <a:pt x="426" y="1"/>
                    <a:pt x="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51" y="3405192"/>
              <a:ext cx="253846" cy="246434"/>
            </a:xfrm>
            <a:custGeom>
              <a:avLst/>
              <a:gdLst/>
              <a:ahLst/>
              <a:cxnLst/>
              <a:rect l="l" t="t" r="r" b="b"/>
              <a:pathLst>
                <a:path w="548" h="532" extrusionOk="0">
                  <a:moveTo>
                    <a:pt x="342" y="1"/>
                  </a:moveTo>
                  <a:cubicBezTo>
                    <a:pt x="321" y="1"/>
                    <a:pt x="298" y="5"/>
                    <a:pt x="274" y="15"/>
                  </a:cubicBezTo>
                  <a:cubicBezTo>
                    <a:pt x="122" y="15"/>
                    <a:pt x="1" y="106"/>
                    <a:pt x="1" y="258"/>
                  </a:cubicBezTo>
                  <a:cubicBezTo>
                    <a:pt x="1" y="410"/>
                    <a:pt x="122" y="531"/>
                    <a:pt x="274" y="531"/>
                  </a:cubicBezTo>
                  <a:cubicBezTo>
                    <a:pt x="426" y="531"/>
                    <a:pt x="548" y="410"/>
                    <a:pt x="548" y="258"/>
                  </a:cubicBezTo>
                  <a:cubicBezTo>
                    <a:pt x="548" y="129"/>
                    <a:pt x="461" y="1"/>
                    <a:pt x="3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1267424" y="3405192"/>
              <a:ext cx="253846" cy="246434"/>
            </a:xfrm>
            <a:custGeom>
              <a:avLst/>
              <a:gdLst/>
              <a:ahLst/>
              <a:cxnLst/>
              <a:rect l="l" t="t" r="r" b="b"/>
              <a:pathLst>
                <a:path w="548" h="532" extrusionOk="0">
                  <a:moveTo>
                    <a:pt x="342" y="1"/>
                  </a:moveTo>
                  <a:cubicBezTo>
                    <a:pt x="320" y="1"/>
                    <a:pt x="298" y="5"/>
                    <a:pt x="274" y="15"/>
                  </a:cubicBezTo>
                  <a:cubicBezTo>
                    <a:pt x="122" y="15"/>
                    <a:pt x="0" y="106"/>
                    <a:pt x="0" y="258"/>
                  </a:cubicBezTo>
                  <a:cubicBezTo>
                    <a:pt x="0" y="410"/>
                    <a:pt x="122" y="531"/>
                    <a:pt x="274" y="531"/>
                  </a:cubicBezTo>
                  <a:cubicBezTo>
                    <a:pt x="426" y="531"/>
                    <a:pt x="548" y="410"/>
                    <a:pt x="548" y="258"/>
                  </a:cubicBezTo>
                  <a:cubicBezTo>
                    <a:pt x="548" y="129"/>
                    <a:pt x="461" y="1"/>
                    <a:pt x="3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13621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76"/>
        <p:cNvGrpSpPr/>
        <p:nvPr/>
      </p:nvGrpSpPr>
      <p:grpSpPr>
        <a:xfrm>
          <a:off x="0" y="0"/>
          <a:ext cx="0" cy="0"/>
          <a:chOff x="0" y="0"/>
          <a:chExt cx="0" cy="0"/>
        </a:xfrm>
      </p:grpSpPr>
      <p:sp>
        <p:nvSpPr>
          <p:cNvPr id="177" name="Google Shape;177;p5"/>
          <p:cNvSpPr txBox="1">
            <a:spLocks noGrp="1"/>
          </p:cNvSpPr>
          <p:nvPr>
            <p:ph type="title"/>
          </p:nvPr>
        </p:nvSpPr>
        <p:spPr>
          <a:xfrm>
            <a:off x="785386" y="1495097"/>
            <a:ext cx="21469200" cy="1923900"/>
          </a:xfrm>
          <a:prstGeom prst="rect">
            <a:avLst/>
          </a:prstGeom>
        </p:spPr>
        <p:txBody>
          <a:bodyPr spcFirstLastPara="1" wrap="square" lIns="255950" tIns="255950" rIns="255950" bIns="255950" anchor="t" anchorCtr="0">
            <a:normAutofit/>
          </a:bodyPr>
          <a:lstStyle>
            <a:lvl1pPr lvl="0">
              <a:spcBef>
                <a:spcPts val="0"/>
              </a:spcBef>
              <a:spcAft>
                <a:spcPts val="0"/>
              </a:spcAft>
              <a:buSzPts val="7800"/>
              <a:buNone/>
              <a:defRPr/>
            </a:lvl1pPr>
            <a:lvl2pPr lvl="1">
              <a:spcBef>
                <a:spcPts val="0"/>
              </a:spcBef>
              <a:spcAft>
                <a:spcPts val="0"/>
              </a:spcAft>
              <a:buSzPts val="7800"/>
              <a:buNone/>
              <a:defRPr/>
            </a:lvl2pPr>
            <a:lvl3pPr lvl="2">
              <a:spcBef>
                <a:spcPts val="0"/>
              </a:spcBef>
              <a:spcAft>
                <a:spcPts val="0"/>
              </a:spcAft>
              <a:buSzPts val="7800"/>
              <a:buNone/>
              <a:defRPr/>
            </a:lvl3pPr>
            <a:lvl4pPr lvl="3">
              <a:spcBef>
                <a:spcPts val="0"/>
              </a:spcBef>
              <a:spcAft>
                <a:spcPts val="0"/>
              </a:spcAft>
              <a:buSzPts val="7800"/>
              <a:buNone/>
              <a:defRPr/>
            </a:lvl4pPr>
            <a:lvl5pPr lvl="4">
              <a:spcBef>
                <a:spcPts val="0"/>
              </a:spcBef>
              <a:spcAft>
                <a:spcPts val="0"/>
              </a:spcAft>
              <a:buSzPts val="7800"/>
              <a:buNone/>
              <a:defRPr/>
            </a:lvl5pPr>
            <a:lvl6pPr lvl="5">
              <a:spcBef>
                <a:spcPts val="0"/>
              </a:spcBef>
              <a:spcAft>
                <a:spcPts val="0"/>
              </a:spcAft>
              <a:buSzPts val="7800"/>
              <a:buNone/>
              <a:defRPr/>
            </a:lvl6pPr>
            <a:lvl7pPr lvl="6">
              <a:spcBef>
                <a:spcPts val="0"/>
              </a:spcBef>
              <a:spcAft>
                <a:spcPts val="0"/>
              </a:spcAft>
              <a:buSzPts val="7800"/>
              <a:buNone/>
              <a:defRPr/>
            </a:lvl7pPr>
            <a:lvl8pPr lvl="7">
              <a:spcBef>
                <a:spcPts val="0"/>
              </a:spcBef>
              <a:spcAft>
                <a:spcPts val="0"/>
              </a:spcAft>
              <a:buSzPts val="7800"/>
              <a:buNone/>
              <a:defRPr/>
            </a:lvl8pPr>
            <a:lvl9pPr lvl="8">
              <a:spcBef>
                <a:spcPts val="0"/>
              </a:spcBef>
              <a:spcAft>
                <a:spcPts val="0"/>
              </a:spcAft>
              <a:buSzPts val="7800"/>
              <a:buNone/>
              <a:defRPr/>
            </a:lvl9pPr>
          </a:lstStyle>
          <a:p>
            <a:endParaRPr/>
          </a:p>
        </p:txBody>
      </p:sp>
      <p:sp>
        <p:nvSpPr>
          <p:cNvPr id="178" name="Google Shape;178;p5"/>
          <p:cNvSpPr txBox="1">
            <a:spLocks noGrp="1"/>
          </p:cNvSpPr>
          <p:nvPr>
            <p:ph type="body" idx="1"/>
          </p:nvPr>
        </p:nvSpPr>
        <p:spPr>
          <a:xfrm>
            <a:off x="785386" y="3871832"/>
            <a:ext cx="10078500" cy="11477700"/>
          </a:xfrm>
          <a:prstGeom prst="rect">
            <a:avLst/>
          </a:prstGeom>
        </p:spPr>
        <p:txBody>
          <a:bodyPr spcFirstLastPara="1" wrap="square" lIns="255950" tIns="255950" rIns="255950" bIns="255950" anchor="t" anchorCtr="0">
            <a:normAutofit/>
          </a:bodyPr>
          <a:lstStyle>
            <a:lvl1pPr marL="457200" lvl="0" indent="-476250">
              <a:spcBef>
                <a:spcPts val="0"/>
              </a:spcBef>
              <a:spcAft>
                <a:spcPts val="0"/>
              </a:spcAft>
              <a:buSzPts val="3900"/>
              <a:buChar char="●"/>
              <a:defRPr sz="3900"/>
            </a:lvl1pPr>
            <a:lvl2pPr marL="914400" lvl="1" indent="-444500">
              <a:spcBef>
                <a:spcPts val="0"/>
              </a:spcBef>
              <a:spcAft>
                <a:spcPts val="0"/>
              </a:spcAft>
              <a:buSzPts val="3400"/>
              <a:buChar char="○"/>
              <a:defRPr sz="3400"/>
            </a:lvl2pPr>
            <a:lvl3pPr marL="1371600" lvl="2" indent="-444500">
              <a:spcBef>
                <a:spcPts val="0"/>
              </a:spcBef>
              <a:spcAft>
                <a:spcPts val="0"/>
              </a:spcAft>
              <a:buSzPts val="3400"/>
              <a:buChar char="■"/>
              <a:defRPr sz="3400"/>
            </a:lvl3pPr>
            <a:lvl4pPr marL="1828800" lvl="3" indent="-444500">
              <a:spcBef>
                <a:spcPts val="0"/>
              </a:spcBef>
              <a:spcAft>
                <a:spcPts val="0"/>
              </a:spcAft>
              <a:buSzPts val="3400"/>
              <a:buChar char="●"/>
              <a:defRPr sz="3400"/>
            </a:lvl4pPr>
            <a:lvl5pPr marL="2286000" lvl="4" indent="-444500">
              <a:spcBef>
                <a:spcPts val="0"/>
              </a:spcBef>
              <a:spcAft>
                <a:spcPts val="0"/>
              </a:spcAft>
              <a:buSzPts val="3400"/>
              <a:buChar char="○"/>
              <a:defRPr sz="3400"/>
            </a:lvl5pPr>
            <a:lvl6pPr marL="2743200" lvl="5" indent="-444500">
              <a:spcBef>
                <a:spcPts val="0"/>
              </a:spcBef>
              <a:spcAft>
                <a:spcPts val="0"/>
              </a:spcAft>
              <a:buSzPts val="3400"/>
              <a:buChar char="■"/>
              <a:defRPr sz="3400"/>
            </a:lvl6pPr>
            <a:lvl7pPr marL="3200400" lvl="6" indent="-444500">
              <a:spcBef>
                <a:spcPts val="0"/>
              </a:spcBef>
              <a:spcAft>
                <a:spcPts val="0"/>
              </a:spcAft>
              <a:buSzPts val="3400"/>
              <a:buChar char="●"/>
              <a:defRPr sz="3400"/>
            </a:lvl7pPr>
            <a:lvl8pPr marL="3657600" lvl="7" indent="-444500">
              <a:spcBef>
                <a:spcPts val="0"/>
              </a:spcBef>
              <a:spcAft>
                <a:spcPts val="0"/>
              </a:spcAft>
              <a:buSzPts val="3400"/>
              <a:buChar char="○"/>
              <a:defRPr sz="3400"/>
            </a:lvl8pPr>
            <a:lvl9pPr marL="4114800" lvl="8" indent="-444500">
              <a:spcBef>
                <a:spcPts val="0"/>
              </a:spcBef>
              <a:spcAft>
                <a:spcPts val="0"/>
              </a:spcAft>
              <a:buSzPts val="3400"/>
              <a:buChar char="■"/>
              <a:defRPr sz="3400"/>
            </a:lvl9pPr>
          </a:lstStyle>
          <a:p>
            <a:endParaRPr/>
          </a:p>
        </p:txBody>
      </p:sp>
      <p:sp>
        <p:nvSpPr>
          <p:cNvPr id="179" name="Google Shape;179;p5"/>
          <p:cNvSpPr txBox="1">
            <a:spLocks noGrp="1"/>
          </p:cNvSpPr>
          <p:nvPr>
            <p:ph type="body" idx="2"/>
          </p:nvPr>
        </p:nvSpPr>
        <p:spPr>
          <a:xfrm>
            <a:off x="12176126" y="3871832"/>
            <a:ext cx="10078500" cy="11477700"/>
          </a:xfrm>
          <a:prstGeom prst="rect">
            <a:avLst/>
          </a:prstGeom>
        </p:spPr>
        <p:txBody>
          <a:bodyPr spcFirstLastPara="1" wrap="square" lIns="255950" tIns="255950" rIns="255950" bIns="255950" anchor="t" anchorCtr="0">
            <a:normAutofit/>
          </a:bodyPr>
          <a:lstStyle>
            <a:lvl1pPr marL="457200" lvl="0" indent="-476250">
              <a:spcBef>
                <a:spcPts val="0"/>
              </a:spcBef>
              <a:spcAft>
                <a:spcPts val="0"/>
              </a:spcAft>
              <a:buSzPts val="3900"/>
              <a:buChar char="●"/>
              <a:defRPr sz="3900"/>
            </a:lvl1pPr>
            <a:lvl2pPr marL="914400" lvl="1" indent="-444500">
              <a:spcBef>
                <a:spcPts val="0"/>
              </a:spcBef>
              <a:spcAft>
                <a:spcPts val="0"/>
              </a:spcAft>
              <a:buSzPts val="3400"/>
              <a:buChar char="○"/>
              <a:defRPr sz="3400"/>
            </a:lvl2pPr>
            <a:lvl3pPr marL="1371600" lvl="2" indent="-444500">
              <a:spcBef>
                <a:spcPts val="0"/>
              </a:spcBef>
              <a:spcAft>
                <a:spcPts val="0"/>
              </a:spcAft>
              <a:buSzPts val="3400"/>
              <a:buChar char="■"/>
              <a:defRPr sz="3400"/>
            </a:lvl3pPr>
            <a:lvl4pPr marL="1828800" lvl="3" indent="-444500">
              <a:spcBef>
                <a:spcPts val="0"/>
              </a:spcBef>
              <a:spcAft>
                <a:spcPts val="0"/>
              </a:spcAft>
              <a:buSzPts val="3400"/>
              <a:buChar char="●"/>
              <a:defRPr sz="3400"/>
            </a:lvl4pPr>
            <a:lvl5pPr marL="2286000" lvl="4" indent="-444500">
              <a:spcBef>
                <a:spcPts val="0"/>
              </a:spcBef>
              <a:spcAft>
                <a:spcPts val="0"/>
              </a:spcAft>
              <a:buSzPts val="3400"/>
              <a:buChar char="○"/>
              <a:defRPr sz="3400"/>
            </a:lvl5pPr>
            <a:lvl6pPr marL="2743200" lvl="5" indent="-444500">
              <a:spcBef>
                <a:spcPts val="0"/>
              </a:spcBef>
              <a:spcAft>
                <a:spcPts val="0"/>
              </a:spcAft>
              <a:buSzPts val="3400"/>
              <a:buChar char="■"/>
              <a:defRPr sz="3400"/>
            </a:lvl6pPr>
            <a:lvl7pPr marL="3200400" lvl="6" indent="-444500">
              <a:spcBef>
                <a:spcPts val="0"/>
              </a:spcBef>
              <a:spcAft>
                <a:spcPts val="0"/>
              </a:spcAft>
              <a:buSzPts val="3400"/>
              <a:buChar char="●"/>
              <a:defRPr sz="3400"/>
            </a:lvl7pPr>
            <a:lvl8pPr marL="3657600" lvl="7" indent="-444500">
              <a:spcBef>
                <a:spcPts val="0"/>
              </a:spcBef>
              <a:spcAft>
                <a:spcPts val="0"/>
              </a:spcAft>
              <a:buSzPts val="3400"/>
              <a:buChar char="○"/>
              <a:defRPr sz="3400"/>
            </a:lvl8pPr>
            <a:lvl9pPr marL="4114800" lvl="8" indent="-444500">
              <a:spcBef>
                <a:spcPts val="0"/>
              </a:spcBef>
              <a:spcAft>
                <a:spcPts val="0"/>
              </a:spcAft>
              <a:buSzPts val="3400"/>
              <a:buChar char="■"/>
              <a:defRPr sz="3400"/>
            </a:lvl9pPr>
          </a:lstStyle>
          <a:p>
            <a:endParaRPr/>
          </a:p>
        </p:txBody>
      </p:sp>
      <p:sp>
        <p:nvSpPr>
          <p:cNvPr id="180" name="Google Shape;180;p5"/>
          <p:cNvSpPr txBox="1">
            <a:spLocks noGrp="1"/>
          </p:cNvSpPr>
          <p:nvPr>
            <p:ph type="sldNum" idx="12"/>
          </p:nvPr>
        </p:nvSpPr>
        <p:spPr>
          <a:xfrm>
            <a:off x="21347925" y="15666450"/>
            <a:ext cx="1382700" cy="13224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282301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2"/>
        </a:solidFill>
        <a:effectLst/>
      </p:bgPr>
    </p:bg>
    <p:spTree>
      <p:nvGrpSpPr>
        <p:cNvPr id="1" name="Shape 181"/>
        <p:cNvGrpSpPr/>
        <p:nvPr/>
      </p:nvGrpSpPr>
      <p:grpSpPr>
        <a:xfrm>
          <a:off x="0" y="0"/>
          <a:ext cx="0" cy="0"/>
          <a:chOff x="0" y="0"/>
          <a:chExt cx="0" cy="0"/>
        </a:xfrm>
      </p:grpSpPr>
      <p:sp>
        <p:nvSpPr>
          <p:cNvPr id="182" name="Google Shape;182;p6"/>
          <p:cNvSpPr txBox="1">
            <a:spLocks noGrp="1"/>
          </p:cNvSpPr>
          <p:nvPr>
            <p:ph type="title"/>
          </p:nvPr>
        </p:nvSpPr>
        <p:spPr>
          <a:xfrm>
            <a:off x="1042500" y="794255"/>
            <a:ext cx="20955000" cy="1097400"/>
          </a:xfrm>
          <a:prstGeom prst="rect">
            <a:avLst/>
          </a:prstGeom>
        </p:spPr>
        <p:txBody>
          <a:bodyPr spcFirstLastPara="1" wrap="square" lIns="255950" tIns="255950" rIns="255950" bIns="255950" anchor="ctr" anchorCtr="0">
            <a:normAutofit/>
          </a:bodyPr>
          <a:lstStyle>
            <a:lvl1pPr lvl="0" algn="ctr">
              <a:spcBef>
                <a:spcPts val="0"/>
              </a:spcBef>
              <a:spcAft>
                <a:spcPts val="0"/>
              </a:spcAft>
              <a:buSzPts val="7800"/>
              <a:buNone/>
              <a:defRPr sz="9020"/>
            </a:lvl1pPr>
            <a:lvl2pPr lvl="1">
              <a:spcBef>
                <a:spcPts val="0"/>
              </a:spcBef>
              <a:spcAft>
                <a:spcPts val="0"/>
              </a:spcAft>
              <a:buSzPts val="7800"/>
              <a:buNone/>
              <a:defRPr/>
            </a:lvl2pPr>
            <a:lvl3pPr lvl="2">
              <a:spcBef>
                <a:spcPts val="0"/>
              </a:spcBef>
              <a:spcAft>
                <a:spcPts val="0"/>
              </a:spcAft>
              <a:buSzPts val="7800"/>
              <a:buNone/>
              <a:defRPr/>
            </a:lvl3pPr>
            <a:lvl4pPr lvl="3">
              <a:spcBef>
                <a:spcPts val="0"/>
              </a:spcBef>
              <a:spcAft>
                <a:spcPts val="0"/>
              </a:spcAft>
              <a:buSzPts val="7800"/>
              <a:buNone/>
              <a:defRPr/>
            </a:lvl4pPr>
            <a:lvl5pPr lvl="4">
              <a:spcBef>
                <a:spcPts val="0"/>
              </a:spcBef>
              <a:spcAft>
                <a:spcPts val="0"/>
              </a:spcAft>
              <a:buSzPts val="7800"/>
              <a:buNone/>
              <a:defRPr/>
            </a:lvl5pPr>
            <a:lvl6pPr lvl="5">
              <a:spcBef>
                <a:spcPts val="0"/>
              </a:spcBef>
              <a:spcAft>
                <a:spcPts val="0"/>
              </a:spcAft>
              <a:buSzPts val="7800"/>
              <a:buNone/>
              <a:defRPr/>
            </a:lvl6pPr>
            <a:lvl7pPr lvl="6">
              <a:spcBef>
                <a:spcPts val="0"/>
              </a:spcBef>
              <a:spcAft>
                <a:spcPts val="0"/>
              </a:spcAft>
              <a:buSzPts val="7800"/>
              <a:buNone/>
              <a:defRPr/>
            </a:lvl7pPr>
            <a:lvl8pPr lvl="7">
              <a:spcBef>
                <a:spcPts val="0"/>
              </a:spcBef>
              <a:spcAft>
                <a:spcPts val="0"/>
              </a:spcAft>
              <a:buSzPts val="7800"/>
              <a:buNone/>
              <a:defRPr/>
            </a:lvl8pPr>
            <a:lvl9pPr lvl="8">
              <a:spcBef>
                <a:spcPts val="0"/>
              </a:spcBef>
              <a:spcAft>
                <a:spcPts val="0"/>
              </a:spcAft>
              <a:buSzPts val="7800"/>
              <a:buNone/>
              <a:defRPr/>
            </a:lvl9pPr>
          </a:lstStyle>
          <a:p>
            <a:endParaRPr/>
          </a:p>
        </p:txBody>
      </p:sp>
      <p:sp>
        <p:nvSpPr>
          <p:cNvPr id="183" name="Google Shape;183;p6"/>
          <p:cNvSpPr/>
          <p:nvPr/>
        </p:nvSpPr>
        <p:spPr>
          <a:xfrm>
            <a:off x="457200" y="530875"/>
            <a:ext cx="22119300" cy="3189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a:off x="457200" y="4111475"/>
            <a:ext cx="5331900" cy="12713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a:off x="6053059" y="4111475"/>
            <a:ext cx="10927800" cy="12713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a:off x="17244725" y="4111475"/>
            <a:ext cx="5331900" cy="12713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7" name="Google Shape;187;p6"/>
          <p:cNvCxnSpPr/>
          <p:nvPr/>
        </p:nvCxnSpPr>
        <p:spPr>
          <a:xfrm rot="10800000">
            <a:off x="16240500" y="454225"/>
            <a:ext cx="8397000" cy="0"/>
          </a:xfrm>
          <a:prstGeom prst="straightConnector1">
            <a:avLst/>
          </a:prstGeom>
          <a:noFill/>
          <a:ln w="76200" cap="flat" cmpd="sng">
            <a:solidFill>
              <a:schemeClr val="dk1"/>
            </a:solidFill>
            <a:prstDash val="solid"/>
            <a:round/>
            <a:headEnd type="none" w="med" len="med"/>
            <a:tailEnd type="none" w="med" len="med"/>
          </a:ln>
        </p:spPr>
      </p:cxnSp>
      <p:grpSp>
        <p:nvGrpSpPr>
          <p:cNvPr id="188" name="Google Shape;188;p6"/>
          <p:cNvGrpSpPr/>
          <p:nvPr/>
        </p:nvGrpSpPr>
        <p:grpSpPr>
          <a:xfrm rot="10800000" flipH="1">
            <a:off x="19994960" y="337045"/>
            <a:ext cx="2002543" cy="2011809"/>
            <a:chOff x="16774148" y="4499496"/>
            <a:chExt cx="676284" cy="679390"/>
          </a:xfrm>
        </p:grpSpPr>
        <p:sp>
          <p:nvSpPr>
            <p:cNvPr id="189" name="Google Shape;189;p6"/>
            <p:cNvSpPr/>
            <p:nvPr/>
          </p:nvSpPr>
          <p:spPr>
            <a:xfrm>
              <a:off x="16774148" y="5026474"/>
              <a:ext cx="155418" cy="152412"/>
            </a:xfrm>
            <a:custGeom>
              <a:avLst/>
              <a:gdLst/>
              <a:ahLst/>
              <a:cxnLst/>
              <a:rect l="l" t="t" r="r" b="b"/>
              <a:pathLst>
                <a:path w="1551" h="1521" extrusionOk="0">
                  <a:moveTo>
                    <a:pt x="1" y="0"/>
                  </a:moveTo>
                  <a:lnTo>
                    <a:pt x="1" y="274"/>
                  </a:lnTo>
                  <a:lnTo>
                    <a:pt x="1247" y="1520"/>
                  </a:lnTo>
                  <a:lnTo>
                    <a:pt x="1551" y="152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a:off x="16774148" y="4615233"/>
              <a:ext cx="563553" cy="563653"/>
            </a:xfrm>
            <a:custGeom>
              <a:avLst/>
              <a:gdLst/>
              <a:ahLst/>
              <a:cxnLst/>
              <a:rect l="l" t="t" r="r" b="b"/>
              <a:pathLst>
                <a:path w="5624" h="5625" extrusionOk="0">
                  <a:moveTo>
                    <a:pt x="1" y="1"/>
                  </a:moveTo>
                  <a:lnTo>
                    <a:pt x="1" y="305"/>
                  </a:lnTo>
                  <a:lnTo>
                    <a:pt x="5320" y="5624"/>
                  </a:lnTo>
                  <a:lnTo>
                    <a:pt x="5624" y="5624"/>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16774148" y="4889394"/>
              <a:ext cx="289492" cy="289492"/>
            </a:xfrm>
            <a:custGeom>
              <a:avLst/>
              <a:gdLst/>
              <a:ahLst/>
              <a:cxnLst/>
              <a:rect l="l" t="t" r="r" b="b"/>
              <a:pathLst>
                <a:path w="2889" h="2889" extrusionOk="0">
                  <a:moveTo>
                    <a:pt x="1" y="1"/>
                  </a:moveTo>
                  <a:lnTo>
                    <a:pt x="1" y="305"/>
                  </a:lnTo>
                  <a:lnTo>
                    <a:pt x="2615" y="2888"/>
                  </a:lnTo>
                  <a:lnTo>
                    <a:pt x="2888" y="288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a:off x="16774148" y="4499496"/>
              <a:ext cx="676284" cy="679390"/>
            </a:xfrm>
            <a:custGeom>
              <a:avLst/>
              <a:gdLst/>
              <a:ahLst/>
              <a:cxnLst/>
              <a:rect l="l" t="t" r="r" b="b"/>
              <a:pathLst>
                <a:path w="6749" h="6780" extrusionOk="0">
                  <a:moveTo>
                    <a:pt x="1" y="1"/>
                  </a:moveTo>
                  <a:lnTo>
                    <a:pt x="1" y="92"/>
                  </a:lnTo>
                  <a:lnTo>
                    <a:pt x="6688" y="6779"/>
                  </a:lnTo>
                  <a:lnTo>
                    <a:pt x="6748" y="6779"/>
                  </a:lnTo>
                  <a:lnTo>
                    <a:pt x="6748" y="6597"/>
                  </a:lnTo>
                  <a:lnTo>
                    <a:pt x="2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a:off x="16774148" y="4752313"/>
              <a:ext cx="426573" cy="426573"/>
            </a:xfrm>
            <a:custGeom>
              <a:avLst/>
              <a:gdLst/>
              <a:ahLst/>
              <a:cxnLst/>
              <a:rect l="l" t="t" r="r" b="b"/>
              <a:pathLst>
                <a:path w="4257" h="4257" extrusionOk="0">
                  <a:moveTo>
                    <a:pt x="1" y="1"/>
                  </a:moveTo>
                  <a:lnTo>
                    <a:pt x="1" y="305"/>
                  </a:lnTo>
                  <a:lnTo>
                    <a:pt x="3952" y="4256"/>
                  </a:lnTo>
                  <a:lnTo>
                    <a:pt x="4256" y="4256"/>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a:off x="17173165" y="4499496"/>
              <a:ext cx="277267" cy="280374"/>
            </a:xfrm>
            <a:custGeom>
              <a:avLst/>
              <a:gdLst/>
              <a:ahLst/>
              <a:cxnLst/>
              <a:rect l="l" t="t" r="r" b="b"/>
              <a:pathLst>
                <a:path w="2767" h="2798" extrusionOk="0">
                  <a:moveTo>
                    <a:pt x="0" y="1"/>
                  </a:moveTo>
                  <a:lnTo>
                    <a:pt x="2766" y="2797"/>
                  </a:lnTo>
                  <a:lnTo>
                    <a:pt x="2766" y="2493"/>
                  </a:lnTo>
                  <a:lnTo>
                    <a:pt x="3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a:off x="17310245" y="4499496"/>
              <a:ext cx="140187" cy="143293"/>
            </a:xfrm>
            <a:custGeom>
              <a:avLst/>
              <a:gdLst/>
              <a:ahLst/>
              <a:cxnLst/>
              <a:rect l="l" t="t" r="r" b="b"/>
              <a:pathLst>
                <a:path w="1399" h="1430" extrusionOk="0">
                  <a:moveTo>
                    <a:pt x="0" y="1"/>
                  </a:moveTo>
                  <a:lnTo>
                    <a:pt x="1398" y="1430"/>
                  </a:lnTo>
                  <a:lnTo>
                    <a:pt x="1398" y="1126"/>
                  </a:lnTo>
                  <a:lnTo>
                    <a:pt x="3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a:off x="16902110" y="4499496"/>
              <a:ext cx="548322" cy="548422"/>
            </a:xfrm>
            <a:custGeom>
              <a:avLst/>
              <a:gdLst/>
              <a:ahLst/>
              <a:cxnLst/>
              <a:rect l="l" t="t" r="r" b="b"/>
              <a:pathLst>
                <a:path w="5472" h="5473" extrusionOk="0">
                  <a:moveTo>
                    <a:pt x="0" y="1"/>
                  </a:moveTo>
                  <a:lnTo>
                    <a:pt x="5471" y="5472"/>
                  </a:lnTo>
                  <a:lnTo>
                    <a:pt x="5471" y="5229"/>
                  </a:lnTo>
                  <a:lnTo>
                    <a:pt x="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a:off x="17039191" y="4499496"/>
              <a:ext cx="411241" cy="417454"/>
            </a:xfrm>
            <a:custGeom>
              <a:avLst/>
              <a:gdLst/>
              <a:ahLst/>
              <a:cxnLst/>
              <a:rect l="l" t="t" r="r" b="b"/>
              <a:pathLst>
                <a:path w="4104" h="4166" extrusionOk="0">
                  <a:moveTo>
                    <a:pt x="0" y="1"/>
                  </a:moveTo>
                  <a:lnTo>
                    <a:pt x="4103" y="4165"/>
                  </a:lnTo>
                  <a:lnTo>
                    <a:pt x="4103" y="3861"/>
                  </a:lnTo>
                  <a:lnTo>
                    <a:pt x="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08622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98"/>
        <p:cNvGrpSpPr/>
        <p:nvPr/>
      </p:nvGrpSpPr>
      <p:grpSpPr>
        <a:xfrm>
          <a:off x="0" y="0"/>
          <a:ext cx="0" cy="0"/>
          <a:chOff x="0" y="0"/>
          <a:chExt cx="0" cy="0"/>
        </a:xfrm>
      </p:grpSpPr>
      <p:sp>
        <p:nvSpPr>
          <p:cNvPr id="199" name="Google Shape;199;p7"/>
          <p:cNvSpPr txBox="1">
            <a:spLocks noGrp="1"/>
          </p:cNvSpPr>
          <p:nvPr>
            <p:ph type="sldNum" idx="12"/>
          </p:nvPr>
        </p:nvSpPr>
        <p:spPr>
          <a:xfrm>
            <a:off x="21347925" y="15666450"/>
            <a:ext cx="1382700" cy="13224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200" name="Google Shape;200;p7"/>
          <p:cNvSpPr txBox="1">
            <a:spLocks noGrp="1"/>
          </p:cNvSpPr>
          <p:nvPr>
            <p:ph type="title"/>
          </p:nvPr>
        </p:nvSpPr>
        <p:spPr>
          <a:xfrm>
            <a:off x="457200" y="475500"/>
            <a:ext cx="22119300" cy="2286000"/>
          </a:xfrm>
          <a:prstGeom prst="rect">
            <a:avLst/>
          </a:prstGeom>
          <a:ln>
            <a:noFill/>
          </a:ln>
        </p:spPr>
        <p:txBody>
          <a:bodyPr spcFirstLastPara="1" wrap="square" lIns="255950" tIns="255950" rIns="255950" bIns="255950" anchor="ctr" anchorCtr="0">
            <a:normAutofit/>
          </a:bodyPr>
          <a:lstStyle>
            <a:lvl1pPr lvl="0" algn="ctr" rtl="0">
              <a:spcBef>
                <a:spcPts val="0"/>
              </a:spcBef>
              <a:spcAft>
                <a:spcPts val="0"/>
              </a:spcAft>
              <a:buSzPts val="7800"/>
              <a:buNone/>
              <a:defRPr sz="9020"/>
            </a:lvl1pPr>
            <a:lvl2pPr lvl="1" rtl="0">
              <a:spcBef>
                <a:spcPts val="0"/>
              </a:spcBef>
              <a:spcAft>
                <a:spcPts val="0"/>
              </a:spcAft>
              <a:buSzPts val="7800"/>
              <a:buNone/>
              <a:defRPr/>
            </a:lvl2pPr>
            <a:lvl3pPr lvl="2" rtl="0">
              <a:spcBef>
                <a:spcPts val="0"/>
              </a:spcBef>
              <a:spcAft>
                <a:spcPts val="0"/>
              </a:spcAft>
              <a:buSzPts val="7800"/>
              <a:buNone/>
              <a:defRPr/>
            </a:lvl3pPr>
            <a:lvl4pPr lvl="3" rtl="0">
              <a:spcBef>
                <a:spcPts val="0"/>
              </a:spcBef>
              <a:spcAft>
                <a:spcPts val="0"/>
              </a:spcAft>
              <a:buSzPts val="7800"/>
              <a:buNone/>
              <a:defRPr/>
            </a:lvl4pPr>
            <a:lvl5pPr lvl="4" rtl="0">
              <a:spcBef>
                <a:spcPts val="0"/>
              </a:spcBef>
              <a:spcAft>
                <a:spcPts val="0"/>
              </a:spcAft>
              <a:buSzPts val="7800"/>
              <a:buNone/>
              <a:defRPr/>
            </a:lvl5pPr>
            <a:lvl6pPr lvl="5" rtl="0">
              <a:spcBef>
                <a:spcPts val="0"/>
              </a:spcBef>
              <a:spcAft>
                <a:spcPts val="0"/>
              </a:spcAft>
              <a:buSzPts val="7800"/>
              <a:buNone/>
              <a:defRPr/>
            </a:lvl6pPr>
            <a:lvl7pPr lvl="6" rtl="0">
              <a:spcBef>
                <a:spcPts val="0"/>
              </a:spcBef>
              <a:spcAft>
                <a:spcPts val="0"/>
              </a:spcAft>
              <a:buSzPts val="7800"/>
              <a:buNone/>
              <a:defRPr/>
            </a:lvl7pPr>
            <a:lvl8pPr lvl="7" rtl="0">
              <a:spcBef>
                <a:spcPts val="0"/>
              </a:spcBef>
              <a:spcAft>
                <a:spcPts val="0"/>
              </a:spcAft>
              <a:buSzPts val="7800"/>
              <a:buNone/>
              <a:defRPr/>
            </a:lvl8pPr>
            <a:lvl9pPr lvl="8" rtl="0">
              <a:spcBef>
                <a:spcPts val="0"/>
              </a:spcBef>
              <a:spcAft>
                <a:spcPts val="0"/>
              </a:spcAft>
              <a:buSzPts val="7800"/>
              <a:buNone/>
              <a:defRPr/>
            </a:lvl9pPr>
          </a:lstStyle>
          <a:p>
            <a:endParaRPr/>
          </a:p>
        </p:txBody>
      </p:sp>
      <p:grpSp>
        <p:nvGrpSpPr>
          <p:cNvPr id="201" name="Google Shape;201;p7"/>
          <p:cNvGrpSpPr/>
          <p:nvPr/>
        </p:nvGrpSpPr>
        <p:grpSpPr>
          <a:xfrm>
            <a:off x="19731103" y="73476"/>
            <a:ext cx="779079" cy="782657"/>
            <a:chOff x="16774148" y="4499496"/>
            <a:chExt cx="676284" cy="679390"/>
          </a:xfrm>
        </p:grpSpPr>
        <p:sp>
          <p:nvSpPr>
            <p:cNvPr id="202" name="Google Shape;202;p7"/>
            <p:cNvSpPr/>
            <p:nvPr/>
          </p:nvSpPr>
          <p:spPr>
            <a:xfrm>
              <a:off x="16774148" y="5026474"/>
              <a:ext cx="155418" cy="152412"/>
            </a:xfrm>
            <a:custGeom>
              <a:avLst/>
              <a:gdLst/>
              <a:ahLst/>
              <a:cxnLst/>
              <a:rect l="l" t="t" r="r" b="b"/>
              <a:pathLst>
                <a:path w="1551" h="1521" extrusionOk="0">
                  <a:moveTo>
                    <a:pt x="1" y="0"/>
                  </a:moveTo>
                  <a:lnTo>
                    <a:pt x="1" y="274"/>
                  </a:lnTo>
                  <a:lnTo>
                    <a:pt x="1247" y="1520"/>
                  </a:lnTo>
                  <a:lnTo>
                    <a:pt x="1551" y="152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p:nvPr/>
          </p:nvSpPr>
          <p:spPr>
            <a:xfrm>
              <a:off x="16774148" y="4615233"/>
              <a:ext cx="563553" cy="563653"/>
            </a:xfrm>
            <a:custGeom>
              <a:avLst/>
              <a:gdLst/>
              <a:ahLst/>
              <a:cxnLst/>
              <a:rect l="l" t="t" r="r" b="b"/>
              <a:pathLst>
                <a:path w="5624" h="5625" extrusionOk="0">
                  <a:moveTo>
                    <a:pt x="1" y="1"/>
                  </a:moveTo>
                  <a:lnTo>
                    <a:pt x="1" y="305"/>
                  </a:lnTo>
                  <a:lnTo>
                    <a:pt x="5320" y="5624"/>
                  </a:lnTo>
                  <a:lnTo>
                    <a:pt x="5624" y="5624"/>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p:nvPr/>
          </p:nvSpPr>
          <p:spPr>
            <a:xfrm>
              <a:off x="16774148" y="4889394"/>
              <a:ext cx="289492" cy="289492"/>
            </a:xfrm>
            <a:custGeom>
              <a:avLst/>
              <a:gdLst/>
              <a:ahLst/>
              <a:cxnLst/>
              <a:rect l="l" t="t" r="r" b="b"/>
              <a:pathLst>
                <a:path w="2889" h="2889" extrusionOk="0">
                  <a:moveTo>
                    <a:pt x="1" y="1"/>
                  </a:moveTo>
                  <a:lnTo>
                    <a:pt x="1" y="305"/>
                  </a:lnTo>
                  <a:lnTo>
                    <a:pt x="2615" y="2888"/>
                  </a:lnTo>
                  <a:lnTo>
                    <a:pt x="2888" y="288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7"/>
            <p:cNvSpPr/>
            <p:nvPr/>
          </p:nvSpPr>
          <p:spPr>
            <a:xfrm>
              <a:off x="16774148" y="4499496"/>
              <a:ext cx="676284" cy="679390"/>
            </a:xfrm>
            <a:custGeom>
              <a:avLst/>
              <a:gdLst/>
              <a:ahLst/>
              <a:cxnLst/>
              <a:rect l="l" t="t" r="r" b="b"/>
              <a:pathLst>
                <a:path w="6749" h="6780" extrusionOk="0">
                  <a:moveTo>
                    <a:pt x="1" y="1"/>
                  </a:moveTo>
                  <a:lnTo>
                    <a:pt x="1" y="92"/>
                  </a:lnTo>
                  <a:lnTo>
                    <a:pt x="6688" y="6779"/>
                  </a:lnTo>
                  <a:lnTo>
                    <a:pt x="6748" y="6779"/>
                  </a:lnTo>
                  <a:lnTo>
                    <a:pt x="6748" y="6597"/>
                  </a:lnTo>
                  <a:lnTo>
                    <a:pt x="2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a:off x="16774148" y="4752313"/>
              <a:ext cx="426573" cy="426573"/>
            </a:xfrm>
            <a:custGeom>
              <a:avLst/>
              <a:gdLst/>
              <a:ahLst/>
              <a:cxnLst/>
              <a:rect l="l" t="t" r="r" b="b"/>
              <a:pathLst>
                <a:path w="4257" h="4257" extrusionOk="0">
                  <a:moveTo>
                    <a:pt x="1" y="1"/>
                  </a:moveTo>
                  <a:lnTo>
                    <a:pt x="1" y="305"/>
                  </a:lnTo>
                  <a:lnTo>
                    <a:pt x="3952" y="4256"/>
                  </a:lnTo>
                  <a:lnTo>
                    <a:pt x="4256" y="4256"/>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7"/>
            <p:cNvSpPr/>
            <p:nvPr/>
          </p:nvSpPr>
          <p:spPr>
            <a:xfrm>
              <a:off x="17173165" y="4499496"/>
              <a:ext cx="277267" cy="280374"/>
            </a:xfrm>
            <a:custGeom>
              <a:avLst/>
              <a:gdLst/>
              <a:ahLst/>
              <a:cxnLst/>
              <a:rect l="l" t="t" r="r" b="b"/>
              <a:pathLst>
                <a:path w="2767" h="2798" extrusionOk="0">
                  <a:moveTo>
                    <a:pt x="0" y="1"/>
                  </a:moveTo>
                  <a:lnTo>
                    <a:pt x="2766" y="2797"/>
                  </a:lnTo>
                  <a:lnTo>
                    <a:pt x="2766" y="2493"/>
                  </a:lnTo>
                  <a:lnTo>
                    <a:pt x="3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7"/>
            <p:cNvSpPr/>
            <p:nvPr/>
          </p:nvSpPr>
          <p:spPr>
            <a:xfrm>
              <a:off x="17310245" y="4499496"/>
              <a:ext cx="140187" cy="143293"/>
            </a:xfrm>
            <a:custGeom>
              <a:avLst/>
              <a:gdLst/>
              <a:ahLst/>
              <a:cxnLst/>
              <a:rect l="l" t="t" r="r" b="b"/>
              <a:pathLst>
                <a:path w="1399" h="1430" extrusionOk="0">
                  <a:moveTo>
                    <a:pt x="0" y="1"/>
                  </a:moveTo>
                  <a:lnTo>
                    <a:pt x="1398" y="1430"/>
                  </a:lnTo>
                  <a:lnTo>
                    <a:pt x="1398" y="1126"/>
                  </a:lnTo>
                  <a:lnTo>
                    <a:pt x="3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7"/>
            <p:cNvSpPr/>
            <p:nvPr/>
          </p:nvSpPr>
          <p:spPr>
            <a:xfrm>
              <a:off x="16902110" y="4499496"/>
              <a:ext cx="548322" cy="548422"/>
            </a:xfrm>
            <a:custGeom>
              <a:avLst/>
              <a:gdLst/>
              <a:ahLst/>
              <a:cxnLst/>
              <a:rect l="l" t="t" r="r" b="b"/>
              <a:pathLst>
                <a:path w="5472" h="5473" extrusionOk="0">
                  <a:moveTo>
                    <a:pt x="0" y="1"/>
                  </a:moveTo>
                  <a:lnTo>
                    <a:pt x="5471" y="5472"/>
                  </a:lnTo>
                  <a:lnTo>
                    <a:pt x="5471" y="5229"/>
                  </a:lnTo>
                  <a:lnTo>
                    <a:pt x="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7"/>
            <p:cNvSpPr/>
            <p:nvPr/>
          </p:nvSpPr>
          <p:spPr>
            <a:xfrm>
              <a:off x="17039191" y="4499496"/>
              <a:ext cx="411241" cy="417454"/>
            </a:xfrm>
            <a:custGeom>
              <a:avLst/>
              <a:gdLst/>
              <a:ahLst/>
              <a:cxnLst/>
              <a:rect l="l" t="t" r="r" b="b"/>
              <a:pathLst>
                <a:path w="4104" h="4166" extrusionOk="0">
                  <a:moveTo>
                    <a:pt x="0" y="1"/>
                  </a:moveTo>
                  <a:lnTo>
                    <a:pt x="4103" y="4165"/>
                  </a:lnTo>
                  <a:lnTo>
                    <a:pt x="4103" y="3861"/>
                  </a:lnTo>
                  <a:lnTo>
                    <a:pt x="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Google Shape;211;p7"/>
          <p:cNvSpPr/>
          <p:nvPr/>
        </p:nvSpPr>
        <p:spPr>
          <a:xfrm>
            <a:off x="18496449" y="-94843"/>
            <a:ext cx="1077263" cy="1077378"/>
          </a:xfrm>
          <a:custGeom>
            <a:avLst/>
            <a:gdLst/>
            <a:ahLst/>
            <a:cxnLst/>
            <a:rect l="l" t="t" r="r" b="b"/>
            <a:pathLst>
              <a:path w="9332" h="9333" extrusionOk="0">
                <a:moveTo>
                  <a:pt x="0" y="1"/>
                </a:moveTo>
                <a:lnTo>
                  <a:pt x="0" y="9332"/>
                </a:lnTo>
                <a:lnTo>
                  <a:pt x="9332" y="9332"/>
                </a:lnTo>
                <a:lnTo>
                  <a:pt x="93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7"/>
          <p:cNvSpPr/>
          <p:nvPr/>
        </p:nvSpPr>
        <p:spPr>
          <a:xfrm>
            <a:off x="20654345" y="-94843"/>
            <a:ext cx="1073800" cy="1073800"/>
          </a:xfrm>
          <a:custGeom>
            <a:avLst/>
            <a:gdLst/>
            <a:ahLst/>
            <a:cxnLst/>
            <a:rect l="l" t="t" r="r" b="b"/>
            <a:pathLst>
              <a:path w="9302" h="9302" extrusionOk="0">
                <a:moveTo>
                  <a:pt x="1" y="1"/>
                </a:moveTo>
                <a:lnTo>
                  <a:pt x="1" y="9302"/>
                </a:lnTo>
                <a:lnTo>
                  <a:pt x="9302" y="9302"/>
                </a:lnTo>
                <a:lnTo>
                  <a:pt x="93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7"/>
          <p:cNvSpPr/>
          <p:nvPr/>
        </p:nvSpPr>
        <p:spPr>
          <a:xfrm>
            <a:off x="20994774" y="196409"/>
            <a:ext cx="393065" cy="396643"/>
          </a:xfrm>
          <a:custGeom>
            <a:avLst/>
            <a:gdLst/>
            <a:ahLst/>
            <a:cxnLst/>
            <a:rect l="l" t="t" r="r" b="b"/>
            <a:pathLst>
              <a:path w="3405" h="3436" extrusionOk="0">
                <a:moveTo>
                  <a:pt x="0" y="1"/>
                </a:moveTo>
                <a:lnTo>
                  <a:pt x="3404" y="3435"/>
                </a:lnTo>
                <a:lnTo>
                  <a:pt x="3404" y="1"/>
                </a:lnTo>
                <a:close/>
              </a:path>
            </a:pathLst>
          </a:custGeom>
          <a:solidFill>
            <a:srgbClr val="00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 name="Google Shape;214;p7"/>
          <p:cNvGrpSpPr/>
          <p:nvPr/>
        </p:nvGrpSpPr>
        <p:grpSpPr>
          <a:xfrm flipH="1">
            <a:off x="21611709" y="3364676"/>
            <a:ext cx="779079" cy="779079"/>
            <a:chOff x="19591512" y="7356441"/>
            <a:chExt cx="676284" cy="676284"/>
          </a:xfrm>
        </p:grpSpPr>
        <p:sp>
          <p:nvSpPr>
            <p:cNvPr id="215" name="Google Shape;215;p7"/>
            <p:cNvSpPr/>
            <p:nvPr/>
          </p:nvSpPr>
          <p:spPr>
            <a:xfrm>
              <a:off x="19591512" y="7880413"/>
              <a:ext cx="152412" cy="152312"/>
            </a:xfrm>
            <a:custGeom>
              <a:avLst/>
              <a:gdLst/>
              <a:ahLst/>
              <a:cxnLst/>
              <a:rect l="l" t="t" r="r" b="b"/>
              <a:pathLst>
                <a:path w="1521" h="1520" extrusionOk="0">
                  <a:moveTo>
                    <a:pt x="1" y="0"/>
                  </a:moveTo>
                  <a:lnTo>
                    <a:pt x="1" y="274"/>
                  </a:lnTo>
                  <a:lnTo>
                    <a:pt x="1217" y="1520"/>
                  </a:lnTo>
                  <a:lnTo>
                    <a:pt x="1520" y="152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7"/>
            <p:cNvSpPr/>
            <p:nvPr/>
          </p:nvSpPr>
          <p:spPr>
            <a:xfrm>
              <a:off x="19591512" y="7469171"/>
              <a:ext cx="563553" cy="563553"/>
            </a:xfrm>
            <a:custGeom>
              <a:avLst/>
              <a:gdLst/>
              <a:ahLst/>
              <a:cxnLst/>
              <a:rect l="l" t="t" r="r" b="b"/>
              <a:pathLst>
                <a:path w="5624" h="5624" extrusionOk="0">
                  <a:moveTo>
                    <a:pt x="1" y="1"/>
                  </a:moveTo>
                  <a:lnTo>
                    <a:pt x="1" y="305"/>
                  </a:lnTo>
                  <a:lnTo>
                    <a:pt x="5320" y="5624"/>
                  </a:lnTo>
                  <a:lnTo>
                    <a:pt x="5624" y="5624"/>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7"/>
            <p:cNvSpPr/>
            <p:nvPr/>
          </p:nvSpPr>
          <p:spPr>
            <a:xfrm>
              <a:off x="19591512" y="7743332"/>
              <a:ext cx="289492" cy="289392"/>
            </a:xfrm>
            <a:custGeom>
              <a:avLst/>
              <a:gdLst/>
              <a:ahLst/>
              <a:cxnLst/>
              <a:rect l="l" t="t" r="r" b="b"/>
              <a:pathLst>
                <a:path w="2889" h="2888" extrusionOk="0">
                  <a:moveTo>
                    <a:pt x="1" y="0"/>
                  </a:moveTo>
                  <a:lnTo>
                    <a:pt x="1" y="304"/>
                  </a:lnTo>
                  <a:lnTo>
                    <a:pt x="2584" y="2888"/>
                  </a:lnTo>
                  <a:lnTo>
                    <a:pt x="2888" y="2888"/>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7"/>
            <p:cNvSpPr/>
            <p:nvPr/>
          </p:nvSpPr>
          <p:spPr>
            <a:xfrm>
              <a:off x="19591512" y="7356441"/>
              <a:ext cx="676284" cy="676284"/>
            </a:xfrm>
            <a:custGeom>
              <a:avLst/>
              <a:gdLst/>
              <a:ahLst/>
              <a:cxnLst/>
              <a:rect l="l" t="t" r="r" b="b"/>
              <a:pathLst>
                <a:path w="6749" h="6749" extrusionOk="0">
                  <a:moveTo>
                    <a:pt x="1" y="1"/>
                  </a:moveTo>
                  <a:lnTo>
                    <a:pt x="1" y="62"/>
                  </a:lnTo>
                  <a:lnTo>
                    <a:pt x="6688" y="6749"/>
                  </a:lnTo>
                  <a:lnTo>
                    <a:pt x="6749" y="6749"/>
                  </a:lnTo>
                  <a:lnTo>
                    <a:pt x="6749" y="6566"/>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7"/>
            <p:cNvSpPr/>
            <p:nvPr/>
          </p:nvSpPr>
          <p:spPr>
            <a:xfrm>
              <a:off x="19591512" y="7606252"/>
              <a:ext cx="426573" cy="426472"/>
            </a:xfrm>
            <a:custGeom>
              <a:avLst/>
              <a:gdLst/>
              <a:ahLst/>
              <a:cxnLst/>
              <a:rect l="l" t="t" r="r" b="b"/>
              <a:pathLst>
                <a:path w="4257" h="4256" extrusionOk="0">
                  <a:moveTo>
                    <a:pt x="1" y="0"/>
                  </a:moveTo>
                  <a:lnTo>
                    <a:pt x="1" y="304"/>
                  </a:lnTo>
                  <a:lnTo>
                    <a:pt x="3952" y="4256"/>
                  </a:lnTo>
                  <a:lnTo>
                    <a:pt x="4256" y="4256"/>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a:off x="19990528" y="7356441"/>
              <a:ext cx="277267" cy="277267"/>
            </a:xfrm>
            <a:custGeom>
              <a:avLst/>
              <a:gdLst/>
              <a:ahLst/>
              <a:cxnLst/>
              <a:rect l="l" t="t" r="r" b="b"/>
              <a:pathLst>
                <a:path w="2767" h="2767" extrusionOk="0">
                  <a:moveTo>
                    <a:pt x="1" y="1"/>
                  </a:moveTo>
                  <a:lnTo>
                    <a:pt x="2767" y="2767"/>
                  </a:lnTo>
                  <a:lnTo>
                    <a:pt x="2767" y="2463"/>
                  </a:lnTo>
                  <a:lnTo>
                    <a:pt x="3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p:nvPr/>
          </p:nvSpPr>
          <p:spPr>
            <a:xfrm>
              <a:off x="20127609" y="7356441"/>
              <a:ext cx="140187" cy="140287"/>
            </a:xfrm>
            <a:custGeom>
              <a:avLst/>
              <a:gdLst/>
              <a:ahLst/>
              <a:cxnLst/>
              <a:rect l="l" t="t" r="r" b="b"/>
              <a:pathLst>
                <a:path w="1399" h="1400" extrusionOk="0">
                  <a:moveTo>
                    <a:pt x="0" y="1"/>
                  </a:moveTo>
                  <a:lnTo>
                    <a:pt x="1399" y="1399"/>
                  </a:lnTo>
                  <a:lnTo>
                    <a:pt x="1399" y="1095"/>
                  </a:lnTo>
                  <a:lnTo>
                    <a:pt x="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7"/>
            <p:cNvSpPr/>
            <p:nvPr/>
          </p:nvSpPr>
          <p:spPr>
            <a:xfrm>
              <a:off x="19716368" y="7356441"/>
              <a:ext cx="551428" cy="548422"/>
            </a:xfrm>
            <a:custGeom>
              <a:avLst/>
              <a:gdLst/>
              <a:ahLst/>
              <a:cxnLst/>
              <a:rect l="l" t="t" r="r" b="b"/>
              <a:pathLst>
                <a:path w="5503" h="5473" extrusionOk="0">
                  <a:moveTo>
                    <a:pt x="1" y="1"/>
                  </a:moveTo>
                  <a:lnTo>
                    <a:pt x="5503" y="5472"/>
                  </a:lnTo>
                  <a:lnTo>
                    <a:pt x="5503" y="5199"/>
                  </a:lnTo>
                  <a:lnTo>
                    <a:pt x="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a:off x="19853448" y="7356441"/>
              <a:ext cx="414348" cy="414348"/>
            </a:xfrm>
            <a:custGeom>
              <a:avLst/>
              <a:gdLst/>
              <a:ahLst/>
              <a:cxnLst/>
              <a:rect l="l" t="t" r="r" b="b"/>
              <a:pathLst>
                <a:path w="4135" h="4135" extrusionOk="0">
                  <a:moveTo>
                    <a:pt x="1" y="1"/>
                  </a:moveTo>
                  <a:lnTo>
                    <a:pt x="4135" y="4135"/>
                  </a:lnTo>
                  <a:lnTo>
                    <a:pt x="4135" y="3831"/>
                  </a:lnTo>
                  <a:lnTo>
                    <a:pt x="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Google Shape;224;p7"/>
          <p:cNvSpPr/>
          <p:nvPr/>
        </p:nvSpPr>
        <p:spPr>
          <a:xfrm>
            <a:off x="22681985" y="1042111"/>
            <a:ext cx="1077263" cy="1077263"/>
          </a:xfrm>
          <a:custGeom>
            <a:avLst/>
            <a:gdLst/>
            <a:ahLst/>
            <a:cxnLst/>
            <a:rect l="l" t="t" r="r" b="b"/>
            <a:pathLst>
              <a:path w="9332" h="9332" extrusionOk="0">
                <a:moveTo>
                  <a:pt x="0" y="0"/>
                </a:moveTo>
                <a:lnTo>
                  <a:pt x="0" y="9332"/>
                </a:lnTo>
                <a:lnTo>
                  <a:pt x="9332" y="9332"/>
                </a:lnTo>
                <a:lnTo>
                  <a:pt x="93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7"/>
          <p:cNvSpPr/>
          <p:nvPr/>
        </p:nvSpPr>
        <p:spPr>
          <a:xfrm flipH="1">
            <a:off x="22681985" y="3192962"/>
            <a:ext cx="1073800" cy="1077378"/>
          </a:xfrm>
          <a:custGeom>
            <a:avLst/>
            <a:gdLst/>
            <a:ahLst/>
            <a:cxnLst/>
            <a:rect l="l" t="t" r="r" b="b"/>
            <a:pathLst>
              <a:path w="9302" h="9333" extrusionOk="0">
                <a:moveTo>
                  <a:pt x="0" y="1"/>
                </a:moveTo>
                <a:lnTo>
                  <a:pt x="0" y="9332"/>
                </a:lnTo>
                <a:lnTo>
                  <a:pt x="9301" y="9332"/>
                </a:lnTo>
                <a:lnTo>
                  <a:pt x="93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p:nvPr/>
        </p:nvSpPr>
        <p:spPr>
          <a:xfrm>
            <a:off x="22422866" y="645580"/>
            <a:ext cx="393065" cy="393065"/>
          </a:xfrm>
          <a:custGeom>
            <a:avLst/>
            <a:gdLst/>
            <a:ahLst/>
            <a:cxnLst/>
            <a:rect l="l" t="t" r="r" b="b"/>
            <a:pathLst>
              <a:path w="3405" h="3405" extrusionOk="0">
                <a:moveTo>
                  <a:pt x="0" y="0"/>
                </a:moveTo>
                <a:lnTo>
                  <a:pt x="0" y="3405"/>
                </a:lnTo>
                <a:lnTo>
                  <a:pt x="3404" y="3405"/>
                </a:lnTo>
                <a:lnTo>
                  <a:pt x="34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7"/>
          <p:cNvSpPr/>
          <p:nvPr/>
        </p:nvSpPr>
        <p:spPr>
          <a:xfrm>
            <a:off x="22681985" y="2119268"/>
            <a:ext cx="1073800" cy="1073800"/>
          </a:xfrm>
          <a:custGeom>
            <a:avLst/>
            <a:gdLst/>
            <a:ahLst/>
            <a:cxnLst/>
            <a:rect l="l" t="t" r="r" b="b"/>
            <a:pathLst>
              <a:path w="9302" h="9302" extrusionOk="0">
                <a:moveTo>
                  <a:pt x="1" y="1"/>
                </a:moveTo>
                <a:lnTo>
                  <a:pt x="1" y="9302"/>
                </a:lnTo>
                <a:lnTo>
                  <a:pt x="9302" y="9302"/>
                </a:lnTo>
                <a:lnTo>
                  <a:pt x="93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p:nvPr/>
        </p:nvSpPr>
        <p:spPr>
          <a:xfrm>
            <a:off x="22681985" y="2119268"/>
            <a:ext cx="1073800" cy="1073800"/>
          </a:xfrm>
          <a:custGeom>
            <a:avLst/>
            <a:gdLst/>
            <a:ahLst/>
            <a:cxnLst/>
            <a:rect l="l" t="t" r="r" b="b"/>
            <a:pathLst>
              <a:path w="9302" h="9302" extrusionOk="0">
                <a:moveTo>
                  <a:pt x="1" y="1"/>
                </a:moveTo>
                <a:lnTo>
                  <a:pt x="9302" y="9302"/>
                </a:lnTo>
                <a:lnTo>
                  <a:pt x="93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a:off x="21952022" y="2456118"/>
            <a:ext cx="400106" cy="400106"/>
          </a:xfrm>
          <a:custGeom>
            <a:avLst/>
            <a:gdLst/>
            <a:ahLst/>
            <a:cxnLst/>
            <a:rect l="l" t="t" r="r" b="b"/>
            <a:pathLst>
              <a:path w="3466" h="3466" extrusionOk="0">
                <a:moveTo>
                  <a:pt x="1" y="1"/>
                </a:moveTo>
                <a:lnTo>
                  <a:pt x="3466" y="3466"/>
                </a:lnTo>
                <a:lnTo>
                  <a:pt x="34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a:off x="21615172" y="1038533"/>
            <a:ext cx="1073800" cy="1080841"/>
          </a:xfrm>
          <a:custGeom>
            <a:avLst/>
            <a:gdLst/>
            <a:ahLst/>
            <a:cxnLst/>
            <a:rect l="l" t="t" r="r" b="b"/>
            <a:pathLst>
              <a:path w="9302" h="9363" extrusionOk="0">
                <a:moveTo>
                  <a:pt x="1" y="1"/>
                </a:moveTo>
                <a:lnTo>
                  <a:pt x="1" y="9363"/>
                </a:lnTo>
                <a:lnTo>
                  <a:pt x="9302" y="9363"/>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1" name="Google Shape;231;p7"/>
          <p:cNvCxnSpPr/>
          <p:nvPr/>
        </p:nvCxnSpPr>
        <p:spPr>
          <a:xfrm rot="10800000">
            <a:off x="-1484975" y="16136125"/>
            <a:ext cx="8415900" cy="0"/>
          </a:xfrm>
          <a:prstGeom prst="straightConnector1">
            <a:avLst/>
          </a:prstGeom>
          <a:noFill/>
          <a:ln w="7620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653277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32"/>
        <p:cNvGrpSpPr/>
        <p:nvPr/>
      </p:nvGrpSpPr>
      <p:grpSpPr>
        <a:xfrm>
          <a:off x="0" y="0"/>
          <a:ext cx="0" cy="0"/>
          <a:chOff x="0" y="0"/>
          <a:chExt cx="0" cy="0"/>
        </a:xfrm>
      </p:grpSpPr>
      <p:sp>
        <p:nvSpPr>
          <p:cNvPr id="233" name="Google Shape;233;p8"/>
          <p:cNvSpPr txBox="1">
            <a:spLocks noGrp="1"/>
          </p:cNvSpPr>
          <p:nvPr>
            <p:ph type="title"/>
          </p:nvPr>
        </p:nvSpPr>
        <p:spPr>
          <a:xfrm>
            <a:off x="785386" y="1866583"/>
            <a:ext cx="7075200" cy="2538900"/>
          </a:xfrm>
          <a:prstGeom prst="rect">
            <a:avLst/>
          </a:prstGeom>
        </p:spPr>
        <p:txBody>
          <a:bodyPr spcFirstLastPara="1" wrap="square" lIns="255950" tIns="255950" rIns="255950" bIns="255950" anchor="b" anchorCtr="0">
            <a:normAutofit/>
          </a:bodyPr>
          <a:lstStyle>
            <a:lvl1pPr lvl="0">
              <a:spcBef>
                <a:spcPts val="0"/>
              </a:spcBef>
              <a:spcAft>
                <a:spcPts val="0"/>
              </a:spcAft>
              <a:buSzPts val="6700"/>
              <a:buNone/>
              <a:defRPr sz="6700"/>
            </a:lvl1pPr>
            <a:lvl2pPr lvl="1">
              <a:spcBef>
                <a:spcPts val="0"/>
              </a:spcBef>
              <a:spcAft>
                <a:spcPts val="0"/>
              </a:spcAft>
              <a:buSzPts val="6700"/>
              <a:buNone/>
              <a:defRPr sz="6700"/>
            </a:lvl2pPr>
            <a:lvl3pPr lvl="2">
              <a:spcBef>
                <a:spcPts val="0"/>
              </a:spcBef>
              <a:spcAft>
                <a:spcPts val="0"/>
              </a:spcAft>
              <a:buSzPts val="6700"/>
              <a:buNone/>
              <a:defRPr sz="6700"/>
            </a:lvl3pPr>
            <a:lvl4pPr lvl="3">
              <a:spcBef>
                <a:spcPts val="0"/>
              </a:spcBef>
              <a:spcAft>
                <a:spcPts val="0"/>
              </a:spcAft>
              <a:buSzPts val="6700"/>
              <a:buNone/>
              <a:defRPr sz="6700"/>
            </a:lvl4pPr>
            <a:lvl5pPr lvl="4">
              <a:spcBef>
                <a:spcPts val="0"/>
              </a:spcBef>
              <a:spcAft>
                <a:spcPts val="0"/>
              </a:spcAft>
              <a:buSzPts val="6700"/>
              <a:buNone/>
              <a:defRPr sz="6700"/>
            </a:lvl5pPr>
            <a:lvl6pPr lvl="5">
              <a:spcBef>
                <a:spcPts val="0"/>
              </a:spcBef>
              <a:spcAft>
                <a:spcPts val="0"/>
              </a:spcAft>
              <a:buSzPts val="6700"/>
              <a:buNone/>
              <a:defRPr sz="6700"/>
            </a:lvl6pPr>
            <a:lvl7pPr lvl="6">
              <a:spcBef>
                <a:spcPts val="0"/>
              </a:spcBef>
              <a:spcAft>
                <a:spcPts val="0"/>
              </a:spcAft>
              <a:buSzPts val="6700"/>
              <a:buNone/>
              <a:defRPr sz="6700"/>
            </a:lvl7pPr>
            <a:lvl8pPr lvl="7">
              <a:spcBef>
                <a:spcPts val="0"/>
              </a:spcBef>
              <a:spcAft>
                <a:spcPts val="0"/>
              </a:spcAft>
              <a:buSzPts val="6700"/>
              <a:buNone/>
              <a:defRPr sz="6700"/>
            </a:lvl8pPr>
            <a:lvl9pPr lvl="8">
              <a:spcBef>
                <a:spcPts val="0"/>
              </a:spcBef>
              <a:spcAft>
                <a:spcPts val="0"/>
              </a:spcAft>
              <a:buSzPts val="6700"/>
              <a:buNone/>
              <a:defRPr sz="6700"/>
            </a:lvl9pPr>
          </a:lstStyle>
          <a:p>
            <a:endParaRPr/>
          </a:p>
        </p:txBody>
      </p:sp>
      <p:sp>
        <p:nvSpPr>
          <p:cNvPr id="234" name="Google Shape;234;p8"/>
          <p:cNvSpPr txBox="1">
            <a:spLocks noGrp="1"/>
          </p:cNvSpPr>
          <p:nvPr>
            <p:ph type="body" idx="1"/>
          </p:nvPr>
        </p:nvSpPr>
        <p:spPr>
          <a:xfrm>
            <a:off x="785386" y="4668472"/>
            <a:ext cx="7075200" cy="10681500"/>
          </a:xfrm>
          <a:prstGeom prst="rect">
            <a:avLst/>
          </a:prstGeom>
        </p:spPr>
        <p:txBody>
          <a:bodyPr spcFirstLastPara="1" wrap="square" lIns="255950" tIns="255950" rIns="255950" bIns="255950" anchor="t" anchorCtr="0">
            <a:normAutofit/>
          </a:bodyPr>
          <a:lstStyle>
            <a:lvl1pPr marL="457200" lvl="0" indent="-444500">
              <a:spcBef>
                <a:spcPts val="0"/>
              </a:spcBef>
              <a:spcAft>
                <a:spcPts val="0"/>
              </a:spcAft>
              <a:buSzPts val="3400"/>
              <a:buChar char="●"/>
              <a:defRPr sz="3400"/>
            </a:lvl1pPr>
            <a:lvl2pPr marL="914400" lvl="1" indent="-444500">
              <a:spcBef>
                <a:spcPts val="0"/>
              </a:spcBef>
              <a:spcAft>
                <a:spcPts val="0"/>
              </a:spcAft>
              <a:buSzPts val="3400"/>
              <a:buChar char="○"/>
              <a:defRPr sz="3400"/>
            </a:lvl2pPr>
            <a:lvl3pPr marL="1371600" lvl="2" indent="-444500">
              <a:spcBef>
                <a:spcPts val="0"/>
              </a:spcBef>
              <a:spcAft>
                <a:spcPts val="0"/>
              </a:spcAft>
              <a:buSzPts val="3400"/>
              <a:buChar char="■"/>
              <a:defRPr sz="3400"/>
            </a:lvl3pPr>
            <a:lvl4pPr marL="1828800" lvl="3" indent="-444500">
              <a:spcBef>
                <a:spcPts val="0"/>
              </a:spcBef>
              <a:spcAft>
                <a:spcPts val="0"/>
              </a:spcAft>
              <a:buSzPts val="3400"/>
              <a:buChar char="●"/>
              <a:defRPr sz="3400"/>
            </a:lvl4pPr>
            <a:lvl5pPr marL="2286000" lvl="4" indent="-444500">
              <a:spcBef>
                <a:spcPts val="0"/>
              </a:spcBef>
              <a:spcAft>
                <a:spcPts val="0"/>
              </a:spcAft>
              <a:buSzPts val="3400"/>
              <a:buChar char="○"/>
              <a:defRPr sz="3400"/>
            </a:lvl5pPr>
            <a:lvl6pPr marL="2743200" lvl="5" indent="-444500">
              <a:spcBef>
                <a:spcPts val="0"/>
              </a:spcBef>
              <a:spcAft>
                <a:spcPts val="0"/>
              </a:spcAft>
              <a:buSzPts val="3400"/>
              <a:buChar char="■"/>
              <a:defRPr sz="3400"/>
            </a:lvl6pPr>
            <a:lvl7pPr marL="3200400" lvl="6" indent="-444500">
              <a:spcBef>
                <a:spcPts val="0"/>
              </a:spcBef>
              <a:spcAft>
                <a:spcPts val="0"/>
              </a:spcAft>
              <a:buSzPts val="3400"/>
              <a:buChar char="●"/>
              <a:defRPr sz="3400"/>
            </a:lvl7pPr>
            <a:lvl8pPr marL="3657600" lvl="7" indent="-444500">
              <a:spcBef>
                <a:spcPts val="0"/>
              </a:spcBef>
              <a:spcAft>
                <a:spcPts val="0"/>
              </a:spcAft>
              <a:buSzPts val="3400"/>
              <a:buChar char="○"/>
              <a:defRPr sz="3400"/>
            </a:lvl8pPr>
            <a:lvl9pPr marL="4114800" lvl="8" indent="-444500">
              <a:spcBef>
                <a:spcPts val="0"/>
              </a:spcBef>
              <a:spcAft>
                <a:spcPts val="0"/>
              </a:spcAft>
              <a:buSzPts val="3400"/>
              <a:buChar char="■"/>
              <a:defRPr sz="3400"/>
            </a:lvl9pPr>
          </a:lstStyle>
          <a:p>
            <a:endParaRPr/>
          </a:p>
        </p:txBody>
      </p:sp>
      <p:sp>
        <p:nvSpPr>
          <p:cNvPr id="235" name="Google Shape;235;p8"/>
          <p:cNvSpPr txBox="1">
            <a:spLocks noGrp="1"/>
          </p:cNvSpPr>
          <p:nvPr>
            <p:ph type="sldNum" idx="12"/>
          </p:nvPr>
        </p:nvSpPr>
        <p:spPr>
          <a:xfrm>
            <a:off x="21347925" y="15666450"/>
            <a:ext cx="1382700" cy="13224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12840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36"/>
        <p:cNvGrpSpPr/>
        <p:nvPr/>
      </p:nvGrpSpPr>
      <p:grpSpPr>
        <a:xfrm>
          <a:off x="0" y="0"/>
          <a:ext cx="0" cy="0"/>
          <a:chOff x="0" y="0"/>
          <a:chExt cx="0" cy="0"/>
        </a:xfrm>
      </p:grpSpPr>
      <p:sp>
        <p:nvSpPr>
          <p:cNvPr id="237" name="Google Shape;237;p9"/>
          <p:cNvSpPr txBox="1">
            <a:spLocks noGrp="1"/>
          </p:cNvSpPr>
          <p:nvPr>
            <p:ph type="title"/>
          </p:nvPr>
        </p:nvSpPr>
        <p:spPr>
          <a:xfrm>
            <a:off x="1235276" y="1512315"/>
            <a:ext cx="16044900" cy="13743300"/>
          </a:xfrm>
          <a:prstGeom prst="rect">
            <a:avLst/>
          </a:prstGeom>
        </p:spPr>
        <p:txBody>
          <a:bodyPr spcFirstLastPara="1" wrap="square" lIns="255950" tIns="255950" rIns="255950" bIns="255950" anchor="ctr" anchorCtr="0">
            <a:normAutofit/>
          </a:bodyPr>
          <a:lstStyle>
            <a:lvl1pPr lvl="0">
              <a:spcBef>
                <a:spcPts val="0"/>
              </a:spcBef>
              <a:spcAft>
                <a:spcPts val="0"/>
              </a:spcAft>
              <a:buSzPts val="13400"/>
              <a:buNone/>
              <a:defRPr sz="13400"/>
            </a:lvl1pPr>
            <a:lvl2pPr lvl="1">
              <a:spcBef>
                <a:spcPts val="0"/>
              </a:spcBef>
              <a:spcAft>
                <a:spcPts val="0"/>
              </a:spcAft>
              <a:buSzPts val="13400"/>
              <a:buNone/>
              <a:defRPr sz="13400"/>
            </a:lvl2pPr>
            <a:lvl3pPr lvl="2">
              <a:spcBef>
                <a:spcPts val="0"/>
              </a:spcBef>
              <a:spcAft>
                <a:spcPts val="0"/>
              </a:spcAft>
              <a:buSzPts val="13400"/>
              <a:buNone/>
              <a:defRPr sz="13400"/>
            </a:lvl3pPr>
            <a:lvl4pPr lvl="3">
              <a:spcBef>
                <a:spcPts val="0"/>
              </a:spcBef>
              <a:spcAft>
                <a:spcPts val="0"/>
              </a:spcAft>
              <a:buSzPts val="13400"/>
              <a:buNone/>
              <a:defRPr sz="13400"/>
            </a:lvl4pPr>
            <a:lvl5pPr lvl="4">
              <a:spcBef>
                <a:spcPts val="0"/>
              </a:spcBef>
              <a:spcAft>
                <a:spcPts val="0"/>
              </a:spcAft>
              <a:buSzPts val="13400"/>
              <a:buNone/>
              <a:defRPr sz="13400"/>
            </a:lvl5pPr>
            <a:lvl6pPr lvl="5">
              <a:spcBef>
                <a:spcPts val="0"/>
              </a:spcBef>
              <a:spcAft>
                <a:spcPts val="0"/>
              </a:spcAft>
              <a:buSzPts val="13400"/>
              <a:buNone/>
              <a:defRPr sz="13400"/>
            </a:lvl6pPr>
            <a:lvl7pPr lvl="6">
              <a:spcBef>
                <a:spcPts val="0"/>
              </a:spcBef>
              <a:spcAft>
                <a:spcPts val="0"/>
              </a:spcAft>
              <a:buSzPts val="13400"/>
              <a:buNone/>
              <a:defRPr sz="13400"/>
            </a:lvl7pPr>
            <a:lvl8pPr lvl="7">
              <a:spcBef>
                <a:spcPts val="0"/>
              </a:spcBef>
              <a:spcAft>
                <a:spcPts val="0"/>
              </a:spcAft>
              <a:buSzPts val="13400"/>
              <a:buNone/>
              <a:defRPr sz="13400"/>
            </a:lvl8pPr>
            <a:lvl9pPr lvl="8">
              <a:spcBef>
                <a:spcPts val="0"/>
              </a:spcBef>
              <a:spcAft>
                <a:spcPts val="0"/>
              </a:spcAft>
              <a:buSzPts val="13400"/>
              <a:buNone/>
              <a:defRPr sz="13400"/>
            </a:lvl9pPr>
          </a:lstStyle>
          <a:p>
            <a:endParaRPr/>
          </a:p>
        </p:txBody>
      </p:sp>
      <p:sp>
        <p:nvSpPr>
          <p:cNvPr id="238" name="Google Shape;238;p9"/>
          <p:cNvSpPr txBox="1">
            <a:spLocks noGrp="1"/>
          </p:cNvSpPr>
          <p:nvPr>
            <p:ph type="sldNum" idx="12"/>
          </p:nvPr>
        </p:nvSpPr>
        <p:spPr>
          <a:xfrm>
            <a:off x="21347925" y="15666450"/>
            <a:ext cx="1382700" cy="13224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066905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39"/>
        <p:cNvGrpSpPr/>
        <p:nvPr/>
      </p:nvGrpSpPr>
      <p:grpSpPr>
        <a:xfrm>
          <a:off x="0" y="0"/>
          <a:ext cx="0" cy="0"/>
          <a:chOff x="0" y="0"/>
          <a:chExt cx="0" cy="0"/>
        </a:xfrm>
      </p:grpSpPr>
      <p:sp>
        <p:nvSpPr>
          <p:cNvPr id="240" name="Google Shape;240;p10"/>
          <p:cNvSpPr/>
          <p:nvPr/>
        </p:nvSpPr>
        <p:spPr>
          <a:xfrm>
            <a:off x="11520000" y="-420"/>
            <a:ext cx="11520000" cy="17280000"/>
          </a:xfrm>
          <a:prstGeom prst="rect">
            <a:avLst/>
          </a:prstGeom>
          <a:solidFill>
            <a:schemeClr val="lt2"/>
          </a:solidFill>
          <a:ln>
            <a:noFill/>
          </a:ln>
        </p:spPr>
        <p:txBody>
          <a:bodyPr spcFirstLastPara="1" wrap="square" lIns="255950" tIns="255950" rIns="255950" bIns="255950" anchor="ctr" anchorCtr="0">
            <a:noAutofit/>
          </a:bodyPr>
          <a:lstStyle/>
          <a:p>
            <a:pPr marL="0" lvl="0" indent="0" algn="l" rtl="0">
              <a:spcBef>
                <a:spcPts val="0"/>
              </a:spcBef>
              <a:spcAft>
                <a:spcPts val="0"/>
              </a:spcAft>
              <a:buNone/>
            </a:pPr>
            <a:endParaRPr/>
          </a:p>
        </p:txBody>
      </p:sp>
      <p:sp>
        <p:nvSpPr>
          <p:cNvPr id="241" name="Google Shape;241;p10"/>
          <p:cNvSpPr txBox="1">
            <a:spLocks noGrp="1"/>
          </p:cNvSpPr>
          <p:nvPr>
            <p:ph type="title"/>
          </p:nvPr>
        </p:nvSpPr>
        <p:spPr>
          <a:xfrm>
            <a:off x="668976" y="4142950"/>
            <a:ext cx="10192500" cy="4980000"/>
          </a:xfrm>
          <a:prstGeom prst="rect">
            <a:avLst/>
          </a:prstGeom>
        </p:spPr>
        <p:txBody>
          <a:bodyPr spcFirstLastPara="1" wrap="square" lIns="255950" tIns="255950" rIns="255950" bIns="255950" anchor="b" anchorCtr="0">
            <a:normAutofit/>
          </a:bodyPr>
          <a:lstStyle>
            <a:lvl1pPr lvl="0" algn="ctr">
              <a:spcBef>
                <a:spcPts val="0"/>
              </a:spcBef>
              <a:spcAft>
                <a:spcPts val="0"/>
              </a:spcAft>
              <a:buSzPts val="11800"/>
              <a:buNone/>
              <a:defRPr sz="11800"/>
            </a:lvl1pPr>
            <a:lvl2pPr lvl="1" algn="ctr">
              <a:spcBef>
                <a:spcPts val="0"/>
              </a:spcBef>
              <a:spcAft>
                <a:spcPts val="0"/>
              </a:spcAft>
              <a:buSzPts val="11800"/>
              <a:buNone/>
              <a:defRPr sz="11800"/>
            </a:lvl2pPr>
            <a:lvl3pPr lvl="2" algn="ctr">
              <a:spcBef>
                <a:spcPts val="0"/>
              </a:spcBef>
              <a:spcAft>
                <a:spcPts val="0"/>
              </a:spcAft>
              <a:buSzPts val="11800"/>
              <a:buNone/>
              <a:defRPr sz="11800"/>
            </a:lvl3pPr>
            <a:lvl4pPr lvl="3" algn="ctr">
              <a:spcBef>
                <a:spcPts val="0"/>
              </a:spcBef>
              <a:spcAft>
                <a:spcPts val="0"/>
              </a:spcAft>
              <a:buSzPts val="11800"/>
              <a:buNone/>
              <a:defRPr sz="11800"/>
            </a:lvl4pPr>
            <a:lvl5pPr lvl="4" algn="ctr">
              <a:spcBef>
                <a:spcPts val="0"/>
              </a:spcBef>
              <a:spcAft>
                <a:spcPts val="0"/>
              </a:spcAft>
              <a:buSzPts val="11800"/>
              <a:buNone/>
              <a:defRPr sz="11800"/>
            </a:lvl5pPr>
            <a:lvl6pPr lvl="5" algn="ctr">
              <a:spcBef>
                <a:spcPts val="0"/>
              </a:spcBef>
              <a:spcAft>
                <a:spcPts val="0"/>
              </a:spcAft>
              <a:buSzPts val="11800"/>
              <a:buNone/>
              <a:defRPr sz="11800"/>
            </a:lvl6pPr>
            <a:lvl7pPr lvl="6" algn="ctr">
              <a:spcBef>
                <a:spcPts val="0"/>
              </a:spcBef>
              <a:spcAft>
                <a:spcPts val="0"/>
              </a:spcAft>
              <a:buSzPts val="11800"/>
              <a:buNone/>
              <a:defRPr sz="11800"/>
            </a:lvl7pPr>
            <a:lvl8pPr lvl="7" algn="ctr">
              <a:spcBef>
                <a:spcPts val="0"/>
              </a:spcBef>
              <a:spcAft>
                <a:spcPts val="0"/>
              </a:spcAft>
              <a:buSzPts val="11800"/>
              <a:buNone/>
              <a:defRPr sz="11800"/>
            </a:lvl8pPr>
            <a:lvl9pPr lvl="8" algn="ctr">
              <a:spcBef>
                <a:spcPts val="0"/>
              </a:spcBef>
              <a:spcAft>
                <a:spcPts val="0"/>
              </a:spcAft>
              <a:buSzPts val="11800"/>
              <a:buNone/>
              <a:defRPr sz="11800"/>
            </a:lvl9pPr>
          </a:lstStyle>
          <a:p>
            <a:endParaRPr/>
          </a:p>
        </p:txBody>
      </p:sp>
      <p:sp>
        <p:nvSpPr>
          <p:cNvPr id="242" name="Google Shape;242;p10"/>
          <p:cNvSpPr txBox="1">
            <a:spLocks noGrp="1"/>
          </p:cNvSpPr>
          <p:nvPr>
            <p:ph type="subTitle" idx="1"/>
          </p:nvPr>
        </p:nvSpPr>
        <p:spPr>
          <a:xfrm>
            <a:off x="668976" y="9417155"/>
            <a:ext cx="10192500" cy="4149300"/>
          </a:xfrm>
          <a:prstGeom prst="rect">
            <a:avLst/>
          </a:prstGeom>
        </p:spPr>
        <p:txBody>
          <a:bodyPr spcFirstLastPara="1" wrap="square" lIns="255950" tIns="255950" rIns="255950" bIns="255950" anchor="t" anchorCtr="0">
            <a:normAutofit/>
          </a:bodyPr>
          <a:lstStyle>
            <a:lvl1pPr lvl="0" algn="ctr">
              <a:lnSpc>
                <a:spcPct val="100000"/>
              </a:lnSpc>
              <a:spcBef>
                <a:spcPts val="0"/>
              </a:spcBef>
              <a:spcAft>
                <a:spcPts val="0"/>
              </a:spcAft>
              <a:buSzPts val="5900"/>
              <a:buNone/>
              <a:defRPr sz="5900"/>
            </a:lvl1pPr>
            <a:lvl2pPr lvl="1" algn="ctr">
              <a:lnSpc>
                <a:spcPct val="100000"/>
              </a:lnSpc>
              <a:spcBef>
                <a:spcPts val="0"/>
              </a:spcBef>
              <a:spcAft>
                <a:spcPts val="0"/>
              </a:spcAft>
              <a:buSzPts val="5900"/>
              <a:buNone/>
              <a:defRPr sz="5900"/>
            </a:lvl2pPr>
            <a:lvl3pPr lvl="2" algn="ctr">
              <a:lnSpc>
                <a:spcPct val="100000"/>
              </a:lnSpc>
              <a:spcBef>
                <a:spcPts val="0"/>
              </a:spcBef>
              <a:spcAft>
                <a:spcPts val="0"/>
              </a:spcAft>
              <a:buSzPts val="5900"/>
              <a:buNone/>
              <a:defRPr sz="5900"/>
            </a:lvl3pPr>
            <a:lvl4pPr lvl="3" algn="ctr">
              <a:lnSpc>
                <a:spcPct val="100000"/>
              </a:lnSpc>
              <a:spcBef>
                <a:spcPts val="0"/>
              </a:spcBef>
              <a:spcAft>
                <a:spcPts val="0"/>
              </a:spcAft>
              <a:buSzPts val="5900"/>
              <a:buNone/>
              <a:defRPr sz="5900"/>
            </a:lvl4pPr>
            <a:lvl5pPr lvl="4" algn="ctr">
              <a:lnSpc>
                <a:spcPct val="100000"/>
              </a:lnSpc>
              <a:spcBef>
                <a:spcPts val="0"/>
              </a:spcBef>
              <a:spcAft>
                <a:spcPts val="0"/>
              </a:spcAft>
              <a:buSzPts val="5900"/>
              <a:buNone/>
              <a:defRPr sz="5900"/>
            </a:lvl5pPr>
            <a:lvl6pPr lvl="5" algn="ctr">
              <a:lnSpc>
                <a:spcPct val="100000"/>
              </a:lnSpc>
              <a:spcBef>
                <a:spcPts val="0"/>
              </a:spcBef>
              <a:spcAft>
                <a:spcPts val="0"/>
              </a:spcAft>
              <a:buSzPts val="5900"/>
              <a:buNone/>
              <a:defRPr sz="5900"/>
            </a:lvl6pPr>
            <a:lvl7pPr lvl="6" algn="ctr">
              <a:lnSpc>
                <a:spcPct val="100000"/>
              </a:lnSpc>
              <a:spcBef>
                <a:spcPts val="0"/>
              </a:spcBef>
              <a:spcAft>
                <a:spcPts val="0"/>
              </a:spcAft>
              <a:buSzPts val="5900"/>
              <a:buNone/>
              <a:defRPr sz="5900"/>
            </a:lvl7pPr>
            <a:lvl8pPr lvl="7" algn="ctr">
              <a:lnSpc>
                <a:spcPct val="100000"/>
              </a:lnSpc>
              <a:spcBef>
                <a:spcPts val="0"/>
              </a:spcBef>
              <a:spcAft>
                <a:spcPts val="0"/>
              </a:spcAft>
              <a:buSzPts val="5900"/>
              <a:buNone/>
              <a:defRPr sz="5900"/>
            </a:lvl8pPr>
            <a:lvl9pPr lvl="8" algn="ctr">
              <a:lnSpc>
                <a:spcPct val="100000"/>
              </a:lnSpc>
              <a:spcBef>
                <a:spcPts val="0"/>
              </a:spcBef>
              <a:spcAft>
                <a:spcPts val="0"/>
              </a:spcAft>
              <a:buSzPts val="5900"/>
              <a:buNone/>
              <a:defRPr sz="5900"/>
            </a:lvl9pPr>
          </a:lstStyle>
          <a:p>
            <a:endParaRPr/>
          </a:p>
        </p:txBody>
      </p:sp>
      <p:sp>
        <p:nvSpPr>
          <p:cNvPr id="243" name="Google Shape;243;p10"/>
          <p:cNvSpPr txBox="1">
            <a:spLocks noGrp="1"/>
          </p:cNvSpPr>
          <p:nvPr>
            <p:ph type="body" idx="2"/>
          </p:nvPr>
        </p:nvSpPr>
        <p:spPr>
          <a:xfrm>
            <a:off x="12445984" y="2432588"/>
            <a:ext cx="9668100" cy="12414000"/>
          </a:xfrm>
          <a:prstGeom prst="rect">
            <a:avLst/>
          </a:prstGeom>
        </p:spPr>
        <p:txBody>
          <a:bodyPr spcFirstLastPara="1" wrap="square" lIns="255950" tIns="255950" rIns="255950" bIns="255950" anchor="ctr" anchorCtr="0">
            <a:normAutofit/>
          </a:bodyPr>
          <a:lstStyle>
            <a:lvl1pPr marL="457200" lvl="0" indent="-546100">
              <a:spcBef>
                <a:spcPts val="0"/>
              </a:spcBef>
              <a:spcAft>
                <a:spcPts val="0"/>
              </a:spcAft>
              <a:buSzPts val="5000"/>
              <a:buChar char="●"/>
              <a:defRPr/>
            </a:lvl1pPr>
            <a:lvl2pPr marL="914400" lvl="1" indent="-476250">
              <a:spcBef>
                <a:spcPts val="0"/>
              </a:spcBef>
              <a:spcAft>
                <a:spcPts val="0"/>
              </a:spcAft>
              <a:buSzPts val="3900"/>
              <a:buChar char="○"/>
              <a:defRPr/>
            </a:lvl2pPr>
            <a:lvl3pPr marL="1371600" lvl="2" indent="-476250">
              <a:spcBef>
                <a:spcPts val="0"/>
              </a:spcBef>
              <a:spcAft>
                <a:spcPts val="0"/>
              </a:spcAft>
              <a:buSzPts val="3900"/>
              <a:buChar char="■"/>
              <a:defRPr/>
            </a:lvl3pPr>
            <a:lvl4pPr marL="1828800" lvl="3" indent="-476250">
              <a:spcBef>
                <a:spcPts val="0"/>
              </a:spcBef>
              <a:spcAft>
                <a:spcPts val="0"/>
              </a:spcAft>
              <a:buSzPts val="3900"/>
              <a:buChar char="●"/>
              <a:defRPr/>
            </a:lvl4pPr>
            <a:lvl5pPr marL="2286000" lvl="4" indent="-476250">
              <a:spcBef>
                <a:spcPts val="0"/>
              </a:spcBef>
              <a:spcAft>
                <a:spcPts val="0"/>
              </a:spcAft>
              <a:buSzPts val="3900"/>
              <a:buChar char="○"/>
              <a:defRPr/>
            </a:lvl5pPr>
            <a:lvl6pPr marL="2743200" lvl="5" indent="-476250">
              <a:spcBef>
                <a:spcPts val="0"/>
              </a:spcBef>
              <a:spcAft>
                <a:spcPts val="0"/>
              </a:spcAft>
              <a:buSzPts val="3900"/>
              <a:buChar char="■"/>
              <a:defRPr/>
            </a:lvl6pPr>
            <a:lvl7pPr marL="3200400" lvl="6" indent="-476250">
              <a:spcBef>
                <a:spcPts val="0"/>
              </a:spcBef>
              <a:spcAft>
                <a:spcPts val="0"/>
              </a:spcAft>
              <a:buSzPts val="3900"/>
              <a:buChar char="●"/>
              <a:defRPr/>
            </a:lvl7pPr>
            <a:lvl8pPr marL="3657600" lvl="7" indent="-476250">
              <a:spcBef>
                <a:spcPts val="0"/>
              </a:spcBef>
              <a:spcAft>
                <a:spcPts val="0"/>
              </a:spcAft>
              <a:buSzPts val="3900"/>
              <a:buChar char="○"/>
              <a:defRPr/>
            </a:lvl8pPr>
            <a:lvl9pPr marL="4114800" lvl="8" indent="-476250">
              <a:spcBef>
                <a:spcPts val="0"/>
              </a:spcBef>
              <a:spcAft>
                <a:spcPts val="0"/>
              </a:spcAft>
              <a:buSzPts val="3900"/>
              <a:buChar char="■"/>
              <a:defRPr/>
            </a:lvl9pPr>
          </a:lstStyle>
          <a:p>
            <a:endParaRPr/>
          </a:p>
        </p:txBody>
      </p:sp>
      <p:sp>
        <p:nvSpPr>
          <p:cNvPr id="244" name="Google Shape;244;p10"/>
          <p:cNvSpPr txBox="1">
            <a:spLocks noGrp="1"/>
          </p:cNvSpPr>
          <p:nvPr>
            <p:ph type="sldNum" idx="12"/>
          </p:nvPr>
        </p:nvSpPr>
        <p:spPr>
          <a:xfrm>
            <a:off x="21347925" y="15666450"/>
            <a:ext cx="1382700" cy="13224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98830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85386" y="1495097"/>
            <a:ext cx="21469200" cy="1923900"/>
          </a:xfrm>
          <a:prstGeom prst="rect">
            <a:avLst/>
          </a:prstGeom>
          <a:noFill/>
          <a:ln>
            <a:noFill/>
          </a:ln>
        </p:spPr>
        <p:txBody>
          <a:bodyPr spcFirstLastPara="1" wrap="square" lIns="255950" tIns="255950" rIns="255950" bIns="255950" anchor="t" anchorCtr="0">
            <a:normAutofit/>
          </a:bodyPr>
          <a:lstStyle>
            <a:lvl1pPr lvl="0">
              <a:spcBef>
                <a:spcPts val="0"/>
              </a:spcBef>
              <a:spcAft>
                <a:spcPts val="0"/>
              </a:spcAft>
              <a:buClr>
                <a:schemeClr val="dk1"/>
              </a:buClr>
              <a:buSzPts val="7800"/>
              <a:buFont typeface="Montserrat ExtraBold"/>
              <a:buNone/>
              <a:defRPr sz="7800">
                <a:solidFill>
                  <a:schemeClr val="dk1"/>
                </a:solidFill>
                <a:latin typeface="Montserrat ExtraBold"/>
                <a:ea typeface="Montserrat ExtraBold"/>
                <a:cs typeface="Montserrat ExtraBold"/>
                <a:sym typeface="Montserrat ExtraBold"/>
              </a:defRPr>
            </a:lvl1pPr>
            <a:lvl2pPr lvl="1">
              <a:spcBef>
                <a:spcPts val="0"/>
              </a:spcBef>
              <a:spcAft>
                <a:spcPts val="0"/>
              </a:spcAft>
              <a:buClr>
                <a:schemeClr val="dk1"/>
              </a:buClr>
              <a:buSzPts val="7800"/>
              <a:buFont typeface="Montserrat ExtraBold"/>
              <a:buNone/>
              <a:defRPr sz="7800">
                <a:solidFill>
                  <a:schemeClr val="dk1"/>
                </a:solidFill>
                <a:latin typeface="Montserrat ExtraBold"/>
                <a:ea typeface="Montserrat ExtraBold"/>
                <a:cs typeface="Montserrat ExtraBold"/>
                <a:sym typeface="Montserrat ExtraBold"/>
              </a:defRPr>
            </a:lvl2pPr>
            <a:lvl3pPr lvl="2">
              <a:spcBef>
                <a:spcPts val="0"/>
              </a:spcBef>
              <a:spcAft>
                <a:spcPts val="0"/>
              </a:spcAft>
              <a:buClr>
                <a:schemeClr val="dk1"/>
              </a:buClr>
              <a:buSzPts val="7800"/>
              <a:buFont typeface="Montserrat ExtraBold"/>
              <a:buNone/>
              <a:defRPr sz="7800">
                <a:solidFill>
                  <a:schemeClr val="dk1"/>
                </a:solidFill>
                <a:latin typeface="Montserrat ExtraBold"/>
                <a:ea typeface="Montserrat ExtraBold"/>
                <a:cs typeface="Montserrat ExtraBold"/>
                <a:sym typeface="Montserrat ExtraBold"/>
              </a:defRPr>
            </a:lvl3pPr>
            <a:lvl4pPr lvl="3">
              <a:spcBef>
                <a:spcPts val="0"/>
              </a:spcBef>
              <a:spcAft>
                <a:spcPts val="0"/>
              </a:spcAft>
              <a:buClr>
                <a:schemeClr val="dk1"/>
              </a:buClr>
              <a:buSzPts val="7800"/>
              <a:buFont typeface="Montserrat ExtraBold"/>
              <a:buNone/>
              <a:defRPr sz="7800">
                <a:solidFill>
                  <a:schemeClr val="dk1"/>
                </a:solidFill>
                <a:latin typeface="Montserrat ExtraBold"/>
                <a:ea typeface="Montserrat ExtraBold"/>
                <a:cs typeface="Montserrat ExtraBold"/>
                <a:sym typeface="Montserrat ExtraBold"/>
              </a:defRPr>
            </a:lvl4pPr>
            <a:lvl5pPr lvl="4">
              <a:spcBef>
                <a:spcPts val="0"/>
              </a:spcBef>
              <a:spcAft>
                <a:spcPts val="0"/>
              </a:spcAft>
              <a:buClr>
                <a:schemeClr val="dk1"/>
              </a:buClr>
              <a:buSzPts val="7800"/>
              <a:buFont typeface="Montserrat ExtraBold"/>
              <a:buNone/>
              <a:defRPr sz="7800">
                <a:solidFill>
                  <a:schemeClr val="dk1"/>
                </a:solidFill>
                <a:latin typeface="Montserrat ExtraBold"/>
                <a:ea typeface="Montserrat ExtraBold"/>
                <a:cs typeface="Montserrat ExtraBold"/>
                <a:sym typeface="Montserrat ExtraBold"/>
              </a:defRPr>
            </a:lvl5pPr>
            <a:lvl6pPr lvl="5">
              <a:spcBef>
                <a:spcPts val="0"/>
              </a:spcBef>
              <a:spcAft>
                <a:spcPts val="0"/>
              </a:spcAft>
              <a:buClr>
                <a:schemeClr val="dk1"/>
              </a:buClr>
              <a:buSzPts val="7800"/>
              <a:buFont typeface="Montserrat ExtraBold"/>
              <a:buNone/>
              <a:defRPr sz="7800">
                <a:solidFill>
                  <a:schemeClr val="dk1"/>
                </a:solidFill>
                <a:latin typeface="Montserrat ExtraBold"/>
                <a:ea typeface="Montserrat ExtraBold"/>
                <a:cs typeface="Montserrat ExtraBold"/>
                <a:sym typeface="Montserrat ExtraBold"/>
              </a:defRPr>
            </a:lvl6pPr>
            <a:lvl7pPr lvl="6">
              <a:spcBef>
                <a:spcPts val="0"/>
              </a:spcBef>
              <a:spcAft>
                <a:spcPts val="0"/>
              </a:spcAft>
              <a:buClr>
                <a:schemeClr val="dk1"/>
              </a:buClr>
              <a:buSzPts val="7800"/>
              <a:buFont typeface="Montserrat ExtraBold"/>
              <a:buNone/>
              <a:defRPr sz="7800">
                <a:solidFill>
                  <a:schemeClr val="dk1"/>
                </a:solidFill>
                <a:latin typeface="Montserrat ExtraBold"/>
                <a:ea typeface="Montserrat ExtraBold"/>
                <a:cs typeface="Montserrat ExtraBold"/>
                <a:sym typeface="Montserrat ExtraBold"/>
              </a:defRPr>
            </a:lvl7pPr>
            <a:lvl8pPr lvl="7">
              <a:spcBef>
                <a:spcPts val="0"/>
              </a:spcBef>
              <a:spcAft>
                <a:spcPts val="0"/>
              </a:spcAft>
              <a:buClr>
                <a:schemeClr val="dk1"/>
              </a:buClr>
              <a:buSzPts val="7800"/>
              <a:buFont typeface="Montserrat ExtraBold"/>
              <a:buNone/>
              <a:defRPr sz="7800">
                <a:solidFill>
                  <a:schemeClr val="dk1"/>
                </a:solidFill>
                <a:latin typeface="Montserrat ExtraBold"/>
                <a:ea typeface="Montserrat ExtraBold"/>
                <a:cs typeface="Montserrat ExtraBold"/>
                <a:sym typeface="Montserrat ExtraBold"/>
              </a:defRPr>
            </a:lvl8pPr>
            <a:lvl9pPr lvl="8">
              <a:spcBef>
                <a:spcPts val="0"/>
              </a:spcBef>
              <a:spcAft>
                <a:spcPts val="0"/>
              </a:spcAft>
              <a:buClr>
                <a:schemeClr val="dk1"/>
              </a:buClr>
              <a:buSzPts val="7800"/>
              <a:buFont typeface="Montserrat ExtraBold"/>
              <a:buNone/>
              <a:defRPr sz="7800">
                <a:solidFill>
                  <a:schemeClr val="dk1"/>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785386" y="3871832"/>
            <a:ext cx="21469200" cy="11477700"/>
          </a:xfrm>
          <a:prstGeom prst="rect">
            <a:avLst/>
          </a:prstGeom>
          <a:noFill/>
          <a:ln>
            <a:noFill/>
          </a:ln>
        </p:spPr>
        <p:txBody>
          <a:bodyPr spcFirstLastPara="1" wrap="square" lIns="255950" tIns="255950" rIns="255950" bIns="255950" anchor="t" anchorCtr="0">
            <a:normAutofit/>
          </a:bodyPr>
          <a:lstStyle>
            <a:lvl1pPr marL="457200" lvl="0" indent="-546100">
              <a:lnSpc>
                <a:spcPct val="115000"/>
              </a:lnSpc>
              <a:spcBef>
                <a:spcPts val="0"/>
              </a:spcBef>
              <a:spcAft>
                <a:spcPts val="0"/>
              </a:spcAft>
              <a:buClr>
                <a:schemeClr val="dk1"/>
              </a:buClr>
              <a:buSzPts val="5000"/>
              <a:buFont typeface="Roboto"/>
              <a:buChar char="●"/>
              <a:defRPr sz="5000">
                <a:solidFill>
                  <a:schemeClr val="dk1"/>
                </a:solidFill>
                <a:latin typeface="Roboto"/>
                <a:ea typeface="Roboto"/>
                <a:cs typeface="Roboto"/>
                <a:sym typeface="Roboto"/>
              </a:defRPr>
            </a:lvl1pPr>
            <a:lvl2pPr marL="914400" lvl="1" indent="-476250">
              <a:lnSpc>
                <a:spcPct val="115000"/>
              </a:lnSpc>
              <a:spcBef>
                <a:spcPts val="0"/>
              </a:spcBef>
              <a:spcAft>
                <a:spcPts val="0"/>
              </a:spcAft>
              <a:buClr>
                <a:schemeClr val="dk1"/>
              </a:buClr>
              <a:buSzPts val="3900"/>
              <a:buFont typeface="Roboto"/>
              <a:buChar char="○"/>
              <a:defRPr sz="3900">
                <a:solidFill>
                  <a:schemeClr val="dk1"/>
                </a:solidFill>
                <a:latin typeface="Roboto"/>
                <a:ea typeface="Roboto"/>
                <a:cs typeface="Roboto"/>
                <a:sym typeface="Roboto"/>
              </a:defRPr>
            </a:lvl2pPr>
            <a:lvl3pPr marL="1371600" lvl="2" indent="-476250">
              <a:lnSpc>
                <a:spcPct val="115000"/>
              </a:lnSpc>
              <a:spcBef>
                <a:spcPts val="0"/>
              </a:spcBef>
              <a:spcAft>
                <a:spcPts val="0"/>
              </a:spcAft>
              <a:buClr>
                <a:schemeClr val="dk1"/>
              </a:buClr>
              <a:buSzPts val="3900"/>
              <a:buFont typeface="Roboto"/>
              <a:buChar char="■"/>
              <a:defRPr sz="3900">
                <a:solidFill>
                  <a:schemeClr val="dk1"/>
                </a:solidFill>
                <a:latin typeface="Roboto"/>
                <a:ea typeface="Roboto"/>
                <a:cs typeface="Roboto"/>
                <a:sym typeface="Roboto"/>
              </a:defRPr>
            </a:lvl3pPr>
            <a:lvl4pPr marL="1828800" lvl="3" indent="-476250">
              <a:lnSpc>
                <a:spcPct val="115000"/>
              </a:lnSpc>
              <a:spcBef>
                <a:spcPts val="0"/>
              </a:spcBef>
              <a:spcAft>
                <a:spcPts val="0"/>
              </a:spcAft>
              <a:buClr>
                <a:schemeClr val="dk1"/>
              </a:buClr>
              <a:buSzPts val="3900"/>
              <a:buFont typeface="Roboto"/>
              <a:buChar char="●"/>
              <a:defRPr sz="3900">
                <a:solidFill>
                  <a:schemeClr val="dk1"/>
                </a:solidFill>
                <a:latin typeface="Roboto"/>
                <a:ea typeface="Roboto"/>
                <a:cs typeface="Roboto"/>
                <a:sym typeface="Roboto"/>
              </a:defRPr>
            </a:lvl4pPr>
            <a:lvl5pPr marL="2286000" lvl="4" indent="-476250">
              <a:lnSpc>
                <a:spcPct val="115000"/>
              </a:lnSpc>
              <a:spcBef>
                <a:spcPts val="0"/>
              </a:spcBef>
              <a:spcAft>
                <a:spcPts val="0"/>
              </a:spcAft>
              <a:buClr>
                <a:schemeClr val="dk1"/>
              </a:buClr>
              <a:buSzPts val="3900"/>
              <a:buFont typeface="Roboto"/>
              <a:buChar char="○"/>
              <a:defRPr sz="3900">
                <a:solidFill>
                  <a:schemeClr val="dk1"/>
                </a:solidFill>
                <a:latin typeface="Roboto"/>
                <a:ea typeface="Roboto"/>
                <a:cs typeface="Roboto"/>
                <a:sym typeface="Roboto"/>
              </a:defRPr>
            </a:lvl5pPr>
            <a:lvl6pPr marL="2743200" lvl="5" indent="-476250">
              <a:lnSpc>
                <a:spcPct val="115000"/>
              </a:lnSpc>
              <a:spcBef>
                <a:spcPts val="0"/>
              </a:spcBef>
              <a:spcAft>
                <a:spcPts val="0"/>
              </a:spcAft>
              <a:buClr>
                <a:schemeClr val="dk1"/>
              </a:buClr>
              <a:buSzPts val="3900"/>
              <a:buFont typeface="Roboto"/>
              <a:buChar char="■"/>
              <a:defRPr sz="3900">
                <a:solidFill>
                  <a:schemeClr val="dk1"/>
                </a:solidFill>
                <a:latin typeface="Roboto"/>
                <a:ea typeface="Roboto"/>
                <a:cs typeface="Roboto"/>
                <a:sym typeface="Roboto"/>
              </a:defRPr>
            </a:lvl6pPr>
            <a:lvl7pPr marL="3200400" lvl="6" indent="-476250">
              <a:lnSpc>
                <a:spcPct val="115000"/>
              </a:lnSpc>
              <a:spcBef>
                <a:spcPts val="0"/>
              </a:spcBef>
              <a:spcAft>
                <a:spcPts val="0"/>
              </a:spcAft>
              <a:buClr>
                <a:schemeClr val="dk1"/>
              </a:buClr>
              <a:buSzPts val="3900"/>
              <a:buFont typeface="Roboto"/>
              <a:buChar char="●"/>
              <a:defRPr sz="3900">
                <a:solidFill>
                  <a:schemeClr val="dk1"/>
                </a:solidFill>
                <a:latin typeface="Roboto"/>
                <a:ea typeface="Roboto"/>
                <a:cs typeface="Roboto"/>
                <a:sym typeface="Roboto"/>
              </a:defRPr>
            </a:lvl7pPr>
            <a:lvl8pPr marL="3657600" lvl="7" indent="-476250">
              <a:lnSpc>
                <a:spcPct val="115000"/>
              </a:lnSpc>
              <a:spcBef>
                <a:spcPts val="0"/>
              </a:spcBef>
              <a:spcAft>
                <a:spcPts val="0"/>
              </a:spcAft>
              <a:buClr>
                <a:schemeClr val="dk1"/>
              </a:buClr>
              <a:buSzPts val="3900"/>
              <a:buFont typeface="Roboto"/>
              <a:buChar char="○"/>
              <a:defRPr sz="3900">
                <a:solidFill>
                  <a:schemeClr val="dk1"/>
                </a:solidFill>
                <a:latin typeface="Roboto"/>
                <a:ea typeface="Roboto"/>
                <a:cs typeface="Roboto"/>
                <a:sym typeface="Roboto"/>
              </a:defRPr>
            </a:lvl8pPr>
            <a:lvl9pPr marL="4114800" lvl="8" indent="-476250">
              <a:lnSpc>
                <a:spcPct val="115000"/>
              </a:lnSpc>
              <a:spcBef>
                <a:spcPts val="0"/>
              </a:spcBef>
              <a:spcAft>
                <a:spcPts val="0"/>
              </a:spcAft>
              <a:buClr>
                <a:schemeClr val="dk1"/>
              </a:buClr>
              <a:buSzPts val="3900"/>
              <a:buFont typeface="Roboto"/>
              <a:buChar char="■"/>
              <a:defRPr sz="3900">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2692746390"/>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84"/>
        <p:cNvGrpSpPr/>
        <p:nvPr/>
      </p:nvGrpSpPr>
      <p:grpSpPr>
        <a:xfrm>
          <a:off x="0" y="0"/>
          <a:ext cx="0" cy="0"/>
          <a:chOff x="0" y="0"/>
          <a:chExt cx="0" cy="0"/>
        </a:xfrm>
      </p:grpSpPr>
      <p:sp>
        <p:nvSpPr>
          <p:cNvPr id="386" name="Google Shape;386;p20"/>
          <p:cNvSpPr txBox="1">
            <a:spLocks noGrp="1"/>
          </p:cNvSpPr>
          <p:nvPr>
            <p:ph type="title"/>
          </p:nvPr>
        </p:nvSpPr>
        <p:spPr>
          <a:xfrm>
            <a:off x="1915267" y="885365"/>
            <a:ext cx="17611566" cy="1097400"/>
          </a:xfrm>
          <a:prstGeom prst="rect">
            <a:avLst/>
          </a:prstGeom>
        </p:spPr>
        <p:txBody>
          <a:bodyPr spcFirstLastPara="1" wrap="square" lIns="255950" tIns="255950" rIns="255950" bIns="255950" anchor="ctr" anchorCtr="0">
            <a:noAutofit/>
          </a:bodyPr>
          <a:lstStyle/>
          <a:p>
            <a:pPr marL="0" lvl="0" indent="0" algn="ctr" rtl="0">
              <a:spcBef>
                <a:spcPts val="0"/>
              </a:spcBef>
              <a:spcAft>
                <a:spcPts val="0"/>
              </a:spcAft>
              <a:buNone/>
            </a:pPr>
            <a:r>
              <a:rPr lang="en-GB" sz="5400" dirty="0"/>
              <a:t>What is the impact of Emirati Achievement Trackers on student progress?</a:t>
            </a:r>
            <a:endParaRPr sz="5400" dirty="0"/>
          </a:p>
        </p:txBody>
      </p:sp>
      <p:sp>
        <p:nvSpPr>
          <p:cNvPr id="389" name="Google Shape;389;p20"/>
          <p:cNvSpPr txBox="1">
            <a:spLocks noGrp="1"/>
          </p:cNvSpPr>
          <p:nvPr>
            <p:ph type="title"/>
          </p:nvPr>
        </p:nvSpPr>
        <p:spPr>
          <a:xfrm>
            <a:off x="511774" y="4136580"/>
            <a:ext cx="5081700" cy="82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dirty="0"/>
              <a:t>Introduction</a:t>
            </a:r>
            <a:endParaRPr sz="4000" dirty="0"/>
          </a:p>
        </p:txBody>
      </p:sp>
      <p:sp>
        <p:nvSpPr>
          <p:cNvPr id="391" name="Google Shape;391;p20"/>
          <p:cNvSpPr txBox="1">
            <a:spLocks noGrp="1"/>
          </p:cNvSpPr>
          <p:nvPr>
            <p:ph type="title"/>
          </p:nvPr>
        </p:nvSpPr>
        <p:spPr>
          <a:xfrm>
            <a:off x="6119144" y="5352047"/>
            <a:ext cx="4846200" cy="63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t>Research Action</a:t>
            </a:r>
            <a:endParaRPr sz="3000" dirty="0"/>
          </a:p>
        </p:txBody>
      </p:sp>
      <p:sp>
        <p:nvSpPr>
          <p:cNvPr id="392" name="Google Shape;392;p20"/>
          <p:cNvSpPr txBox="1"/>
          <p:nvPr/>
        </p:nvSpPr>
        <p:spPr>
          <a:xfrm>
            <a:off x="6273750" y="6180918"/>
            <a:ext cx="4846200" cy="2011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200" b="0" i="0" u="none" strike="noStrike" kern="0" cap="none" spc="0" normalizeH="0" baseline="0" noProof="0" dirty="0">
              <a:ln>
                <a:noFill/>
              </a:ln>
              <a:solidFill>
                <a:srgbClr val="142360"/>
              </a:solidFill>
              <a:effectLst/>
              <a:uLnTx/>
              <a:uFillTx/>
              <a:latin typeface="Roboto"/>
              <a:ea typeface="Roboto"/>
              <a:cs typeface="Roboto"/>
              <a:sym typeface="Roboto"/>
            </a:endParaRPr>
          </a:p>
        </p:txBody>
      </p:sp>
      <p:sp>
        <p:nvSpPr>
          <p:cNvPr id="395" name="Google Shape;395;p20"/>
          <p:cNvSpPr txBox="1">
            <a:spLocks noGrp="1"/>
          </p:cNvSpPr>
          <p:nvPr>
            <p:ph type="title"/>
          </p:nvPr>
        </p:nvSpPr>
        <p:spPr>
          <a:xfrm>
            <a:off x="511774" y="12798724"/>
            <a:ext cx="4926600" cy="6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t>R</a:t>
            </a:r>
            <a:r>
              <a:rPr lang="en-GB" sz="3000" dirty="0"/>
              <a:t>e</a:t>
            </a:r>
            <a:r>
              <a:rPr lang="en" sz="3000" dirty="0"/>
              <a:t>search Questions</a:t>
            </a:r>
            <a:endParaRPr sz="3000" dirty="0"/>
          </a:p>
        </p:txBody>
      </p:sp>
      <p:sp>
        <p:nvSpPr>
          <p:cNvPr id="396" name="Google Shape;396;p20"/>
          <p:cNvSpPr txBox="1"/>
          <p:nvPr/>
        </p:nvSpPr>
        <p:spPr>
          <a:xfrm>
            <a:off x="457880" y="13261269"/>
            <a:ext cx="5388015" cy="1645800"/>
          </a:xfrm>
          <a:prstGeom prst="rect">
            <a:avLst/>
          </a:prstGeom>
          <a:noFill/>
          <a:ln>
            <a:noFill/>
          </a:ln>
        </p:spPr>
        <p:txBody>
          <a:bodyPr spcFirstLastPara="1" wrap="square" lIns="91425" tIns="91425" rIns="91425" bIns="91425" anchor="t" anchorCtr="0">
            <a:noAutofit/>
          </a:bodyPr>
          <a:lstStyle/>
          <a:p>
            <a:pPr marL="431800" marR="0" lvl="0" indent="-342900" algn="l" defTabSz="914400" rtl="0" eaLnBrk="1" fontAlgn="auto" latinLnBrk="0" hangingPunct="1">
              <a:lnSpc>
                <a:spcPct val="100000"/>
              </a:lnSpc>
              <a:spcBef>
                <a:spcPts val="0"/>
              </a:spcBef>
              <a:spcAft>
                <a:spcPts val="0"/>
              </a:spcAft>
              <a:buClr>
                <a:srgbClr val="142360"/>
              </a:buClr>
              <a:buSzPts val="2200"/>
              <a:buFont typeface="Arial" panose="020B0604020202020204" pitchFamily="34" charset="0"/>
              <a:buChar char="•"/>
              <a:tabLst/>
              <a:defRPr/>
            </a:pPr>
            <a:r>
              <a:rPr lang="en-US" sz="2000" dirty="0">
                <a:solidFill>
                  <a:srgbClr val="142360"/>
                </a:solidFill>
                <a:latin typeface="Roboto"/>
                <a:ea typeface="Roboto"/>
                <a:cs typeface="Roboto"/>
                <a:sym typeface="Roboto"/>
              </a:rPr>
              <a:t>How does tracking student progress in Reading, Writing, </a:t>
            </a:r>
            <a:r>
              <a:rPr lang="en-US" sz="2000" dirty="0" err="1">
                <a:solidFill>
                  <a:srgbClr val="142360"/>
                </a:solidFill>
                <a:latin typeface="Roboto"/>
                <a:ea typeface="Roboto"/>
                <a:cs typeface="Roboto"/>
                <a:sym typeface="Roboto"/>
              </a:rPr>
              <a:t>Maths</a:t>
            </a:r>
            <a:r>
              <a:rPr lang="en-US" sz="2000" dirty="0">
                <a:solidFill>
                  <a:srgbClr val="142360"/>
                </a:solidFill>
                <a:latin typeface="Roboto"/>
                <a:ea typeface="Roboto"/>
                <a:cs typeface="Roboto"/>
                <a:sym typeface="Roboto"/>
              </a:rPr>
              <a:t> and Well-being impact teaching strategies in UAE schools?</a:t>
            </a:r>
          </a:p>
          <a:p>
            <a:pPr marL="431800" lvl="0" indent="-342900">
              <a:buClr>
                <a:srgbClr val="142360"/>
              </a:buClr>
              <a:buSzPts val="2200"/>
              <a:buFont typeface="Arial" panose="020B0604020202020204" pitchFamily="34" charset="0"/>
              <a:buChar char="•"/>
              <a:defRPr/>
            </a:pPr>
            <a:r>
              <a:rPr lang="en-US" sz="2000" dirty="0">
                <a:solidFill>
                  <a:srgbClr val="142360"/>
                </a:solidFill>
                <a:latin typeface="Roboto"/>
                <a:ea typeface="Roboto"/>
                <a:cs typeface="Roboto"/>
                <a:sym typeface="Roboto"/>
              </a:rPr>
              <a:t>To what extent does data-driven monitoring influence educational outcomes for Emirati students?</a:t>
            </a:r>
          </a:p>
          <a:p>
            <a:pPr marL="431800" lvl="0" indent="-342900">
              <a:buClr>
                <a:srgbClr val="142360"/>
              </a:buClr>
              <a:buSzPts val="2200"/>
              <a:buFont typeface="Arial" panose="020B0604020202020204" pitchFamily="34" charset="0"/>
              <a:buChar char="•"/>
              <a:defRPr/>
            </a:pPr>
            <a:r>
              <a:rPr lang="en-US" sz="2000" dirty="0">
                <a:solidFill>
                  <a:srgbClr val="142360"/>
                </a:solidFill>
                <a:latin typeface="Roboto"/>
                <a:ea typeface="Roboto"/>
                <a:cs typeface="Roboto"/>
                <a:sym typeface="Roboto"/>
              </a:rPr>
              <a:t>How do educators perceive the role of student progress tracking in improving academic achievement and informing school improvement efforts?</a:t>
            </a:r>
            <a:endParaRPr kumimoji="0" lang="en-US" sz="2000" b="0" i="0" u="none" strike="noStrike" kern="0" cap="none" spc="0" normalizeH="0" baseline="0" noProof="0" dirty="0">
              <a:ln>
                <a:noFill/>
              </a:ln>
              <a:solidFill>
                <a:srgbClr val="142360"/>
              </a:solidFill>
              <a:effectLst/>
              <a:uLnTx/>
              <a:uFillTx/>
              <a:latin typeface="Roboto"/>
              <a:ea typeface="Roboto"/>
              <a:cs typeface="Roboto"/>
              <a:sym typeface="Roboto"/>
            </a:endParaRPr>
          </a:p>
        </p:txBody>
      </p:sp>
      <p:sp>
        <p:nvSpPr>
          <p:cNvPr id="397" name="Google Shape;397;p20"/>
          <p:cNvSpPr txBox="1">
            <a:spLocks noGrp="1"/>
          </p:cNvSpPr>
          <p:nvPr>
            <p:ph type="title"/>
          </p:nvPr>
        </p:nvSpPr>
        <p:spPr>
          <a:xfrm>
            <a:off x="6218407" y="4155625"/>
            <a:ext cx="5081700" cy="82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a:t>Research</a:t>
            </a:r>
            <a:endParaRPr sz="4000"/>
          </a:p>
        </p:txBody>
      </p:sp>
      <p:sp>
        <p:nvSpPr>
          <p:cNvPr id="398" name="Google Shape;398;p20"/>
          <p:cNvSpPr txBox="1">
            <a:spLocks noGrp="1"/>
          </p:cNvSpPr>
          <p:nvPr>
            <p:ph type="title"/>
          </p:nvPr>
        </p:nvSpPr>
        <p:spPr>
          <a:xfrm>
            <a:off x="17346650" y="4041311"/>
            <a:ext cx="5081700" cy="82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a:t>Conclusion</a:t>
            </a:r>
            <a:endParaRPr sz="4000"/>
          </a:p>
        </p:txBody>
      </p:sp>
      <p:sp>
        <p:nvSpPr>
          <p:cNvPr id="400" name="Google Shape;400;p20"/>
          <p:cNvSpPr txBox="1">
            <a:spLocks noGrp="1"/>
          </p:cNvSpPr>
          <p:nvPr>
            <p:ph type="title"/>
          </p:nvPr>
        </p:nvSpPr>
        <p:spPr>
          <a:xfrm>
            <a:off x="11801733" y="9855634"/>
            <a:ext cx="4846200" cy="6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t>Analysis</a:t>
            </a:r>
            <a:endParaRPr sz="3000" dirty="0"/>
          </a:p>
        </p:txBody>
      </p:sp>
      <p:sp>
        <p:nvSpPr>
          <p:cNvPr id="401" name="Google Shape;401;p20"/>
          <p:cNvSpPr txBox="1"/>
          <p:nvPr/>
        </p:nvSpPr>
        <p:spPr>
          <a:xfrm>
            <a:off x="11661592" y="10659928"/>
            <a:ext cx="5537142" cy="11886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solidFill>
                  <a:srgbClr val="142360"/>
                </a:solidFill>
                <a:latin typeface="Roboto"/>
                <a:ea typeface="Roboto"/>
                <a:cs typeface="Roboto"/>
                <a:sym typeface="Roboto"/>
              </a:rPr>
              <a:t>96% of children had met their Well-being targets consistently throughout the year.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solidFill>
                  <a:srgbClr val="142360"/>
                </a:solidFill>
                <a:latin typeface="Roboto"/>
                <a:ea typeface="Roboto"/>
                <a:cs typeface="Roboto"/>
                <a:sym typeface="Roboto"/>
              </a:rPr>
              <a:t>85% of children had met their Reading targets consistently throughout the year.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solidFill>
                  <a:srgbClr val="142360"/>
                </a:solidFill>
                <a:latin typeface="Roboto"/>
                <a:ea typeface="Roboto"/>
                <a:cs typeface="Roboto"/>
                <a:sym typeface="Roboto"/>
              </a:rPr>
              <a:t>89% of children had met their </a:t>
            </a:r>
            <a:r>
              <a:rPr lang="en-US" sz="2400" dirty="0" err="1">
                <a:solidFill>
                  <a:srgbClr val="142360"/>
                </a:solidFill>
                <a:latin typeface="Roboto"/>
                <a:ea typeface="Roboto"/>
                <a:cs typeface="Roboto"/>
                <a:sym typeface="Roboto"/>
              </a:rPr>
              <a:t>Maths</a:t>
            </a:r>
            <a:r>
              <a:rPr lang="en-US" sz="2400" dirty="0">
                <a:solidFill>
                  <a:srgbClr val="142360"/>
                </a:solidFill>
                <a:latin typeface="Roboto"/>
                <a:ea typeface="Roboto"/>
                <a:cs typeface="Roboto"/>
                <a:sym typeface="Roboto"/>
              </a:rPr>
              <a:t> targets consistently throughout the year.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solidFill>
                  <a:srgbClr val="142360"/>
                </a:solidFill>
                <a:latin typeface="Roboto"/>
                <a:ea typeface="Roboto"/>
                <a:cs typeface="Roboto"/>
                <a:sym typeface="Roboto"/>
              </a:rPr>
              <a:t>78% of students had met their Writing targets consistently throughout the year.,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200" b="0" i="0" u="none" strike="noStrike" kern="0" cap="none" spc="0" normalizeH="0" baseline="0" noProof="0" dirty="0">
              <a:ln>
                <a:noFill/>
              </a:ln>
              <a:solidFill>
                <a:srgbClr val="142360"/>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200" b="0" i="0" u="none" strike="noStrike" kern="0" cap="none" spc="0" normalizeH="0" baseline="0" noProof="0" dirty="0">
              <a:ln>
                <a:noFill/>
              </a:ln>
              <a:solidFill>
                <a:srgbClr val="142360"/>
              </a:solidFill>
              <a:effectLst/>
              <a:uLnTx/>
              <a:uFillTx/>
              <a:latin typeface="Roboto"/>
              <a:ea typeface="Roboto"/>
              <a:cs typeface="Roboto"/>
              <a:sym typeface="Roboto"/>
            </a:endParaRPr>
          </a:p>
        </p:txBody>
      </p:sp>
      <p:sp>
        <p:nvSpPr>
          <p:cNvPr id="404" name="Google Shape;404;p20"/>
          <p:cNvSpPr txBox="1">
            <a:spLocks noGrp="1"/>
          </p:cNvSpPr>
          <p:nvPr>
            <p:ph type="title"/>
          </p:nvPr>
        </p:nvSpPr>
        <p:spPr>
          <a:xfrm>
            <a:off x="6218407" y="13118824"/>
            <a:ext cx="4838400" cy="6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t>Results</a:t>
            </a:r>
            <a:endParaRPr sz="3000" dirty="0"/>
          </a:p>
        </p:txBody>
      </p:sp>
      <p:sp>
        <p:nvSpPr>
          <p:cNvPr id="405" name="Google Shape;405;p20"/>
          <p:cNvSpPr txBox="1"/>
          <p:nvPr/>
        </p:nvSpPr>
        <p:spPr>
          <a:xfrm>
            <a:off x="6218407" y="13709019"/>
            <a:ext cx="2516072" cy="13452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142360"/>
                </a:solidFill>
                <a:effectLst/>
                <a:uLnTx/>
                <a:uFillTx/>
                <a:latin typeface="Roboto"/>
                <a:ea typeface="Roboto"/>
                <a:cs typeface="Roboto"/>
                <a:sym typeface="Roboto"/>
              </a:rPr>
              <a:t>Results show that Emirati Achievement Trackers do increase students’ progress in Reading, Writing, </a:t>
            </a:r>
            <a:r>
              <a:rPr kumimoji="0" lang="en-US" sz="2200" b="0" i="0" u="none" strike="noStrike" kern="0" cap="none" spc="0" normalizeH="0" baseline="0" noProof="0" dirty="0" err="1">
                <a:ln>
                  <a:noFill/>
                </a:ln>
                <a:solidFill>
                  <a:srgbClr val="142360"/>
                </a:solidFill>
                <a:effectLst/>
                <a:uLnTx/>
                <a:uFillTx/>
                <a:latin typeface="Roboto"/>
                <a:ea typeface="Roboto"/>
                <a:cs typeface="Roboto"/>
                <a:sym typeface="Roboto"/>
              </a:rPr>
              <a:t>Maths</a:t>
            </a:r>
            <a:r>
              <a:rPr kumimoji="0" lang="en-US" sz="2200" b="0" i="0" u="none" strike="noStrike" kern="0" cap="none" spc="0" normalizeH="0" baseline="0" noProof="0" dirty="0">
                <a:ln>
                  <a:noFill/>
                </a:ln>
                <a:solidFill>
                  <a:srgbClr val="142360"/>
                </a:solidFill>
                <a:effectLst/>
                <a:uLnTx/>
                <a:uFillTx/>
                <a:latin typeface="Roboto"/>
                <a:ea typeface="Roboto"/>
                <a:cs typeface="Roboto"/>
                <a:sym typeface="Roboto"/>
              </a:rPr>
              <a:t> and Well-being.</a:t>
            </a:r>
          </a:p>
        </p:txBody>
      </p:sp>
      <p:sp>
        <p:nvSpPr>
          <p:cNvPr id="406" name="Google Shape;406;p20"/>
          <p:cNvSpPr txBox="1">
            <a:spLocks noGrp="1"/>
          </p:cNvSpPr>
          <p:nvPr>
            <p:ph type="title"/>
          </p:nvPr>
        </p:nvSpPr>
        <p:spPr>
          <a:xfrm>
            <a:off x="17392859" y="4890285"/>
            <a:ext cx="4846200" cy="6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t>Conclusion</a:t>
            </a:r>
            <a:endParaRPr sz="3000" dirty="0"/>
          </a:p>
        </p:txBody>
      </p:sp>
      <p:sp>
        <p:nvSpPr>
          <p:cNvPr id="407" name="Google Shape;407;p20"/>
          <p:cNvSpPr txBox="1"/>
          <p:nvPr/>
        </p:nvSpPr>
        <p:spPr>
          <a:xfrm>
            <a:off x="17413546" y="5364722"/>
            <a:ext cx="4846200" cy="1737300"/>
          </a:xfrm>
          <a:prstGeom prst="rect">
            <a:avLst/>
          </a:prstGeom>
          <a:noFill/>
          <a:ln>
            <a:noFill/>
          </a:ln>
        </p:spPr>
        <p:txBody>
          <a:bodyPr spcFirstLastPara="1" wrap="square" lIns="91425" tIns="91425" rIns="91425" bIns="91425" anchor="t" anchorCtr="0">
            <a:noAutofit/>
          </a:bodyPr>
          <a:lstStyle/>
          <a:p>
            <a:pPr>
              <a:defRPr/>
            </a:pPr>
            <a:r>
              <a:rPr kumimoji="0" lang="en-US" sz="2200" b="0" i="0" u="none" strike="noStrike" kern="0" cap="none" spc="0" normalizeH="0" baseline="0" noProof="0" dirty="0">
                <a:ln>
                  <a:noFill/>
                </a:ln>
                <a:solidFill>
                  <a:srgbClr val="142360"/>
                </a:solidFill>
                <a:effectLst/>
                <a:uLnTx/>
                <a:uFillTx/>
                <a:latin typeface="Roboto"/>
                <a:ea typeface="Roboto"/>
                <a:cs typeface="Roboto"/>
                <a:sym typeface="Roboto"/>
              </a:rPr>
              <a:t>I found that the Emirati Achievement Trackers have helped children make progress in Reading, Writing, Math, and Well-being. </a:t>
            </a:r>
            <a:r>
              <a:rPr lang="en-US" sz="2200" dirty="0">
                <a:solidFill>
                  <a:srgbClr val="142360"/>
                </a:solidFill>
                <a:latin typeface="Roboto"/>
                <a:ea typeface="Roboto"/>
                <a:cs typeface="Roboto"/>
                <a:sym typeface="Roboto"/>
              </a:rPr>
              <a:t>Moving forward, I would like to using the same model in subject areas such as Arabic, Islamic, Science and MSCS</a:t>
            </a:r>
            <a:endParaRPr kumimoji="0" lang="en-US" sz="2200" b="0" i="0" u="none" strike="noStrike" kern="0" cap="none" spc="0" normalizeH="0" baseline="0" noProof="0" dirty="0">
              <a:ln>
                <a:noFill/>
              </a:ln>
              <a:solidFill>
                <a:srgbClr val="142360"/>
              </a:solidFill>
              <a:effectLst/>
              <a:uLnTx/>
              <a:uFillTx/>
              <a:latin typeface="Roboto"/>
              <a:ea typeface="Roboto"/>
              <a:cs typeface="Roboto"/>
              <a:sym typeface="Roboto"/>
            </a:endParaRPr>
          </a:p>
        </p:txBody>
      </p:sp>
      <p:sp>
        <p:nvSpPr>
          <p:cNvPr id="408" name="Google Shape;408;p20"/>
          <p:cNvSpPr txBox="1">
            <a:spLocks noGrp="1"/>
          </p:cNvSpPr>
          <p:nvPr>
            <p:ph type="title"/>
          </p:nvPr>
        </p:nvSpPr>
        <p:spPr>
          <a:xfrm>
            <a:off x="17460525" y="7849254"/>
            <a:ext cx="4846200" cy="6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t>Reflections</a:t>
            </a:r>
            <a:endParaRPr sz="3000" dirty="0"/>
          </a:p>
        </p:txBody>
      </p:sp>
      <p:sp>
        <p:nvSpPr>
          <p:cNvPr id="409" name="Google Shape;409;p20"/>
          <p:cNvSpPr txBox="1"/>
          <p:nvPr/>
        </p:nvSpPr>
        <p:spPr>
          <a:xfrm>
            <a:off x="17392859" y="8960069"/>
            <a:ext cx="4846200" cy="1554600"/>
          </a:xfrm>
          <a:prstGeom prst="rect">
            <a:avLst/>
          </a:prstGeom>
          <a:noFill/>
          <a:ln>
            <a:noFill/>
          </a:ln>
        </p:spPr>
        <p:txBody>
          <a:bodyPr spcFirstLastPara="1" wrap="square" lIns="91425" tIns="91425" rIns="91425" bIns="91425" anchor="t" anchorCtr="0">
            <a:noAutofit/>
          </a:bodyPr>
          <a:lstStyle/>
          <a:p>
            <a:pPr marL="88900" marR="0" lvl="0" algn="l" defTabSz="914400" rtl="0" eaLnBrk="1" fontAlgn="auto" latinLnBrk="0" hangingPunct="1">
              <a:lnSpc>
                <a:spcPct val="100000"/>
              </a:lnSpc>
              <a:spcBef>
                <a:spcPts val="0"/>
              </a:spcBef>
              <a:spcAft>
                <a:spcPts val="0"/>
              </a:spcAft>
              <a:buClr>
                <a:srgbClr val="142360"/>
              </a:buClr>
              <a:buSzPts val="2200"/>
              <a:tabLst/>
              <a:defRPr/>
            </a:pPr>
            <a:endParaRPr kumimoji="0" lang="en-US" sz="2200" b="0" i="0" u="none" strike="noStrike" kern="0" cap="none" spc="0" normalizeH="0" baseline="0" noProof="0" dirty="0">
              <a:ln>
                <a:noFill/>
              </a:ln>
              <a:solidFill>
                <a:srgbClr val="142360"/>
              </a:solidFill>
              <a:effectLst/>
              <a:uLnTx/>
              <a:uFillTx/>
              <a:latin typeface="Roboto"/>
              <a:ea typeface="Roboto"/>
              <a:cs typeface="Roboto"/>
              <a:sym typeface="Roboto"/>
            </a:endParaRPr>
          </a:p>
        </p:txBody>
      </p:sp>
      <p:sp>
        <p:nvSpPr>
          <p:cNvPr id="415" name="Google Shape;415;p20"/>
          <p:cNvSpPr txBox="1">
            <a:spLocks noGrp="1"/>
          </p:cNvSpPr>
          <p:nvPr>
            <p:ph type="title"/>
          </p:nvPr>
        </p:nvSpPr>
        <p:spPr>
          <a:xfrm>
            <a:off x="511774" y="7565839"/>
            <a:ext cx="4865400" cy="6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t>Background</a:t>
            </a:r>
            <a:endParaRPr sz="3000" dirty="0"/>
          </a:p>
        </p:txBody>
      </p:sp>
      <p:sp>
        <p:nvSpPr>
          <p:cNvPr id="416" name="Google Shape;416;p20"/>
          <p:cNvSpPr txBox="1"/>
          <p:nvPr/>
        </p:nvSpPr>
        <p:spPr>
          <a:xfrm>
            <a:off x="511774" y="8045669"/>
            <a:ext cx="5180963" cy="11886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142360"/>
                </a:solidFill>
                <a:effectLst/>
                <a:uLnTx/>
                <a:uFillTx/>
                <a:latin typeface="Roboto"/>
                <a:ea typeface="Roboto"/>
                <a:cs typeface="Roboto"/>
                <a:sym typeface="Roboto"/>
              </a:rPr>
              <a:t>Tracking the progress of Emirati students in Reading, Writing, </a:t>
            </a:r>
            <a:r>
              <a:rPr kumimoji="0" lang="en-US" sz="2000" b="0" i="0" u="none" strike="noStrike" kern="0" cap="none" spc="0" normalizeH="0" baseline="0" noProof="0" dirty="0" err="1">
                <a:ln>
                  <a:noFill/>
                </a:ln>
                <a:solidFill>
                  <a:srgbClr val="142360"/>
                </a:solidFill>
                <a:effectLst/>
                <a:uLnTx/>
                <a:uFillTx/>
                <a:latin typeface="Roboto"/>
                <a:ea typeface="Roboto"/>
                <a:cs typeface="Roboto"/>
                <a:sym typeface="Roboto"/>
              </a:rPr>
              <a:t>Maths</a:t>
            </a:r>
            <a:r>
              <a:rPr lang="en-US" sz="2000" dirty="0">
                <a:solidFill>
                  <a:srgbClr val="142360"/>
                </a:solidFill>
                <a:latin typeface="Roboto"/>
                <a:ea typeface="Roboto"/>
                <a:cs typeface="Roboto"/>
                <a:sym typeface="Roboto"/>
              </a:rPr>
              <a:t> and Well-being</a:t>
            </a:r>
            <a:r>
              <a:rPr kumimoji="0" lang="en-US" sz="2000" b="0" i="0" u="none" strike="noStrike" kern="0" cap="none" spc="0" normalizeH="0" baseline="0" noProof="0" dirty="0">
                <a:ln>
                  <a:noFill/>
                </a:ln>
                <a:solidFill>
                  <a:srgbClr val="142360"/>
                </a:solidFill>
                <a:effectLst/>
                <a:uLnTx/>
                <a:uFillTx/>
                <a:latin typeface="Roboto"/>
                <a:ea typeface="Roboto"/>
                <a:cs typeface="Roboto"/>
                <a:sym typeface="Roboto"/>
              </a:rPr>
              <a:t> is essential to understanding how effectively schools in the UAE are supporting student development. This research identifies strengths and gaps in learning, helping educators tailor interventions that improve outcomes. It also contributes valuable data to regional and international discussions on educational quality and equity. By closely monitoring student achievement, schools can make informed decisions, align strategies with national education goals, and ensure long-term academic success for Emirati learners.</a:t>
            </a:r>
          </a:p>
        </p:txBody>
      </p:sp>
      <p:grpSp>
        <p:nvGrpSpPr>
          <p:cNvPr id="423" name="Google Shape;423;p20"/>
          <p:cNvGrpSpPr/>
          <p:nvPr/>
        </p:nvGrpSpPr>
        <p:grpSpPr>
          <a:xfrm>
            <a:off x="-2655618" y="0"/>
            <a:ext cx="4570885" cy="3434035"/>
            <a:chOff x="-2763501" y="-73332"/>
            <a:chExt cx="4570885" cy="3434035"/>
          </a:xfrm>
        </p:grpSpPr>
        <p:sp>
          <p:nvSpPr>
            <p:cNvPr id="424" name="Google Shape;424;p20"/>
            <p:cNvSpPr/>
            <p:nvPr/>
          </p:nvSpPr>
          <p:spPr>
            <a:xfrm rot="-5400000">
              <a:off x="-480435" y="1068304"/>
              <a:ext cx="2287838" cy="2287800"/>
            </a:xfrm>
            <a:custGeom>
              <a:avLst/>
              <a:gdLst/>
              <a:ahLst/>
              <a:cxnLst/>
              <a:rect l="l" t="t" r="r" b="b"/>
              <a:pathLst>
                <a:path w="14986" h="14986" extrusionOk="0">
                  <a:moveTo>
                    <a:pt x="7508" y="0"/>
                  </a:moveTo>
                  <a:lnTo>
                    <a:pt x="1" y="7478"/>
                  </a:lnTo>
                  <a:lnTo>
                    <a:pt x="7508" y="14985"/>
                  </a:lnTo>
                  <a:lnTo>
                    <a:pt x="14986" y="7478"/>
                  </a:lnTo>
                  <a:lnTo>
                    <a:pt x="750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5" name="Google Shape;425;p20"/>
            <p:cNvSpPr/>
            <p:nvPr/>
          </p:nvSpPr>
          <p:spPr>
            <a:xfrm rot="-5400000">
              <a:off x="266713" y="1820018"/>
              <a:ext cx="788973" cy="788960"/>
            </a:xfrm>
            <a:custGeom>
              <a:avLst/>
              <a:gdLst/>
              <a:ahLst/>
              <a:cxnLst/>
              <a:rect l="l" t="t" r="r" b="b"/>
              <a:pathLst>
                <a:path w="5168" h="5168" extrusionOk="0">
                  <a:moveTo>
                    <a:pt x="2584" y="0"/>
                  </a:moveTo>
                  <a:lnTo>
                    <a:pt x="0" y="2584"/>
                  </a:lnTo>
                  <a:lnTo>
                    <a:pt x="2584" y="5167"/>
                  </a:lnTo>
                  <a:lnTo>
                    <a:pt x="5168" y="2584"/>
                  </a:lnTo>
                  <a:lnTo>
                    <a:pt x="258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6" name="Google Shape;426;p20"/>
            <p:cNvSpPr/>
            <p:nvPr/>
          </p:nvSpPr>
          <p:spPr>
            <a:xfrm rot="-5400000">
              <a:off x="-2763520" y="1072884"/>
              <a:ext cx="2287838" cy="2287800"/>
            </a:xfrm>
            <a:custGeom>
              <a:avLst/>
              <a:gdLst/>
              <a:ahLst/>
              <a:cxnLst/>
              <a:rect l="l" t="t" r="r" b="b"/>
              <a:pathLst>
                <a:path w="14986" h="14986" extrusionOk="0">
                  <a:moveTo>
                    <a:pt x="7508" y="1"/>
                  </a:moveTo>
                  <a:lnTo>
                    <a:pt x="0" y="7478"/>
                  </a:lnTo>
                  <a:lnTo>
                    <a:pt x="7508" y="14986"/>
                  </a:lnTo>
                  <a:lnTo>
                    <a:pt x="14985" y="7478"/>
                  </a:lnTo>
                  <a:lnTo>
                    <a:pt x="7508" y="1"/>
                  </a:lnTo>
                  <a:close/>
                </a:path>
              </a:pathLst>
            </a:custGeom>
            <a:solidFill>
              <a:srgbClr val="0055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7" name="Google Shape;427;p20"/>
            <p:cNvSpPr/>
            <p:nvPr/>
          </p:nvSpPr>
          <p:spPr>
            <a:xfrm rot="-5400000">
              <a:off x="-1626634" y="-68587"/>
              <a:ext cx="2287838" cy="2287800"/>
            </a:xfrm>
            <a:custGeom>
              <a:avLst/>
              <a:gdLst/>
              <a:ahLst/>
              <a:cxnLst/>
              <a:rect l="l" t="t" r="r" b="b"/>
              <a:pathLst>
                <a:path w="14986" h="14986" extrusionOk="0">
                  <a:moveTo>
                    <a:pt x="7508" y="1"/>
                  </a:moveTo>
                  <a:lnTo>
                    <a:pt x="1" y="7508"/>
                  </a:lnTo>
                  <a:lnTo>
                    <a:pt x="7508" y="14986"/>
                  </a:lnTo>
                  <a:lnTo>
                    <a:pt x="14986" y="7508"/>
                  </a:lnTo>
                  <a:lnTo>
                    <a:pt x="750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8" name="Google Shape;428;p20"/>
            <p:cNvSpPr/>
            <p:nvPr/>
          </p:nvSpPr>
          <p:spPr>
            <a:xfrm rot="-5400000">
              <a:off x="-1065208" y="-128963"/>
              <a:ext cx="1164987" cy="2287800"/>
            </a:xfrm>
            <a:custGeom>
              <a:avLst/>
              <a:gdLst/>
              <a:ahLst/>
              <a:cxnLst/>
              <a:rect l="l" t="t" r="r" b="b"/>
              <a:pathLst>
                <a:path w="7631" h="14986" extrusionOk="0">
                  <a:moveTo>
                    <a:pt x="3496" y="1"/>
                  </a:moveTo>
                  <a:lnTo>
                    <a:pt x="1" y="3496"/>
                  </a:lnTo>
                  <a:cubicBezTo>
                    <a:pt x="2220" y="5715"/>
                    <a:pt x="2220" y="9332"/>
                    <a:pt x="31" y="11551"/>
                  </a:cubicBezTo>
                  <a:lnTo>
                    <a:pt x="3496" y="14986"/>
                  </a:lnTo>
                  <a:lnTo>
                    <a:pt x="4135" y="14347"/>
                  </a:lnTo>
                  <a:cubicBezTo>
                    <a:pt x="7630" y="10183"/>
                    <a:pt x="7448" y="3983"/>
                    <a:pt x="3527" y="31"/>
                  </a:cubicBezTo>
                  <a:cubicBezTo>
                    <a:pt x="3527" y="31"/>
                    <a:pt x="3496" y="31"/>
                    <a:pt x="349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9" name="Google Shape;429;p20"/>
            <p:cNvSpPr/>
            <p:nvPr/>
          </p:nvSpPr>
          <p:spPr>
            <a:xfrm rot="-5400000">
              <a:off x="90303" y="-644052"/>
              <a:ext cx="1146361" cy="2287800"/>
            </a:xfrm>
            <a:custGeom>
              <a:avLst/>
              <a:gdLst/>
              <a:ahLst/>
              <a:cxnLst/>
              <a:rect l="l" t="t" r="r" b="b"/>
              <a:pathLst>
                <a:path w="7509" h="14986" extrusionOk="0">
                  <a:moveTo>
                    <a:pt x="7508" y="0"/>
                  </a:moveTo>
                  <a:lnTo>
                    <a:pt x="0" y="7478"/>
                  </a:lnTo>
                  <a:lnTo>
                    <a:pt x="7508" y="14985"/>
                  </a:lnTo>
                  <a:lnTo>
                    <a:pt x="750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 name="Google Shape;430;p20"/>
            <p:cNvSpPr/>
            <p:nvPr/>
          </p:nvSpPr>
          <p:spPr>
            <a:xfrm rot="-5400000">
              <a:off x="-1051240" y="1643698"/>
              <a:ext cx="1141782" cy="2283068"/>
            </a:xfrm>
            <a:custGeom>
              <a:avLst/>
              <a:gdLst/>
              <a:ahLst/>
              <a:cxnLst/>
              <a:rect l="l" t="t" r="r" b="b"/>
              <a:pathLst>
                <a:path w="7479" h="14955" extrusionOk="0">
                  <a:moveTo>
                    <a:pt x="1" y="0"/>
                  </a:moveTo>
                  <a:lnTo>
                    <a:pt x="1" y="14955"/>
                  </a:lnTo>
                  <a:lnTo>
                    <a:pt x="7478" y="7477"/>
                  </a:ln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TextBox 1">
            <a:extLst>
              <a:ext uri="{FF2B5EF4-FFF2-40B4-BE49-F238E27FC236}">
                <a16:creationId xmlns:a16="http://schemas.microsoft.com/office/drawing/2014/main" id="{2A16FCD5-0E38-DC28-1951-D4962F09FC85}"/>
              </a:ext>
            </a:extLst>
          </p:cNvPr>
          <p:cNvSpPr txBox="1"/>
          <p:nvPr/>
        </p:nvSpPr>
        <p:spPr>
          <a:xfrm>
            <a:off x="1338146" y="2758188"/>
            <a:ext cx="20255552" cy="830997"/>
          </a:xfrm>
          <a:prstGeom prst="rect">
            <a:avLst/>
          </a:prstGeom>
          <a:noFill/>
        </p:spPr>
        <p:txBody>
          <a:bodyPr wrap="square">
            <a:spAutoFit/>
          </a:bodyPr>
          <a:lstStyle/>
          <a:p>
            <a:r>
              <a:rPr lang="en-US" sz="1600" dirty="0">
                <a:solidFill>
                  <a:schemeClr val="tx1"/>
                </a:solidFill>
              </a:rPr>
              <a:t>Charlotte Tibbetts</a:t>
            </a:r>
          </a:p>
          <a:p>
            <a:endParaRPr lang="en-US" sz="1600" dirty="0">
              <a:solidFill>
                <a:schemeClr val="tx1"/>
              </a:solidFill>
            </a:endParaRPr>
          </a:p>
          <a:p>
            <a:r>
              <a:rPr lang="en-US" sz="1600" dirty="0">
                <a:solidFill>
                  <a:schemeClr val="tx1"/>
                </a:solidFill>
              </a:rPr>
              <a:t>May 2025</a:t>
            </a:r>
          </a:p>
        </p:txBody>
      </p:sp>
      <p:sp>
        <p:nvSpPr>
          <p:cNvPr id="9" name="Google Shape;391;p20">
            <a:extLst>
              <a:ext uri="{FF2B5EF4-FFF2-40B4-BE49-F238E27FC236}">
                <a16:creationId xmlns:a16="http://schemas.microsoft.com/office/drawing/2014/main" id="{05C614EF-A2C5-F258-CC1B-2FA280932A6C}"/>
              </a:ext>
            </a:extLst>
          </p:cNvPr>
          <p:cNvSpPr txBox="1">
            <a:spLocks/>
          </p:cNvSpPr>
          <p:nvPr/>
        </p:nvSpPr>
        <p:spPr>
          <a:xfrm>
            <a:off x="11726514" y="5396132"/>
            <a:ext cx="4846200" cy="63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800"/>
              <a:buFont typeface="Montserrat ExtraBold"/>
              <a:buNone/>
              <a:defRPr sz="902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7800"/>
              <a:buFont typeface="Montserrat ExtraBold"/>
              <a:buNone/>
              <a:defRPr sz="78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7800"/>
              <a:buFont typeface="Montserrat ExtraBold"/>
              <a:buNone/>
              <a:defRPr sz="78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7800"/>
              <a:buFont typeface="Montserrat ExtraBold"/>
              <a:buNone/>
              <a:defRPr sz="78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7800"/>
              <a:buFont typeface="Montserrat ExtraBold"/>
              <a:buNone/>
              <a:defRPr sz="78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7800"/>
              <a:buFont typeface="Montserrat ExtraBold"/>
              <a:buNone/>
              <a:defRPr sz="78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7800"/>
              <a:buFont typeface="Montserrat ExtraBold"/>
              <a:buNone/>
              <a:defRPr sz="78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7800"/>
              <a:buFont typeface="Montserrat ExtraBold"/>
              <a:buNone/>
              <a:defRPr sz="78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7800"/>
              <a:buFont typeface="Montserrat ExtraBold"/>
              <a:buNone/>
              <a:defRPr sz="7800" b="0" i="0" u="none" strike="noStrike" cap="none">
                <a:solidFill>
                  <a:schemeClr val="dk1"/>
                </a:solidFill>
                <a:latin typeface="Montserrat ExtraBold"/>
                <a:ea typeface="Montserrat ExtraBold"/>
                <a:cs typeface="Montserrat ExtraBold"/>
                <a:sym typeface="Montserrat ExtraBold"/>
              </a:defRPr>
            </a:lvl9pPr>
          </a:lstStyle>
          <a:p>
            <a:pPr algn="l"/>
            <a:r>
              <a:rPr lang="en-GB" sz="3000" dirty="0"/>
              <a:t>Methodology</a:t>
            </a:r>
          </a:p>
        </p:txBody>
      </p:sp>
      <p:sp>
        <p:nvSpPr>
          <p:cNvPr id="25" name="Google Shape;100;p19">
            <a:extLst>
              <a:ext uri="{FF2B5EF4-FFF2-40B4-BE49-F238E27FC236}">
                <a16:creationId xmlns:a16="http://schemas.microsoft.com/office/drawing/2014/main" id="{45C1CCEC-2BAF-A6A0-18F4-5E5B6B46CF51}"/>
              </a:ext>
            </a:extLst>
          </p:cNvPr>
          <p:cNvSpPr txBox="1">
            <a:spLocks/>
          </p:cNvSpPr>
          <p:nvPr/>
        </p:nvSpPr>
        <p:spPr>
          <a:xfrm>
            <a:off x="17392859" y="14180930"/>
            <a:ext cx="5081700" cy="822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800"/>
              <a:buFont typeface="Prata"/>
              <a:buNone/>
              <a:defRPr sz="8019" b="1" i="0" u="none" strike="noStrike" cap="none">
                <a:solidFill>
                  <a:schemeClr val="dk1"/>
                </a:solidFill>
                <a:latin typeface="Prata"/>
                <a:ea typeface="Prata"/>
                <a:cs typeface="Prata"/>
                <a:sym typeface="Prata"/>
              </a:defRPr>
            </a:lvl1pPr>
            <a:lvl2pPr marR="0" lvl="1" algn="l" rtl="0">
              <a:lnSpc>
                <a:spcPct val="100000"/>
              </a:lnSpc>
              <a:spcBef>
                <a:spcPts val="0"/>
              </a:spcBef>
              <a:spcAft>
                <a:spcPts val="0"/>
              </a:spcAft>
              <a:buClr>
                <a:schemeClr val="dk1"/>
              </a:buClr>
              <a:buSzPts val="7800"/>
              <a:buFont typeface="Prata"/>
              <a:buNone/>
              <a:defRPr sz="7800" b="0" i="0" u="none" strike="noStrike" cap="none">
                <a:solidFill>
                  <a:schemeClr val="dk1"/>
                </a:solidFill>
                <a:latin typeface="Prata"/>
                <a:ea typeface="Prata"/>
                <a:cs typeface="Prata"/>
                <a:sym typeface="Prata"/>
              </a:defRPr>
            </a:lvl2pPr>
            <a:lvl3pPr marR="0" lvl="2" algn="l" rtl="0">
              <a:lnSpc>
                <a:spcPct val="100000"/>
              </a:lnSpc>
              <a:spcBef>
                <a:spcPts val="0"/>
              </a:spcBef>
              <a:spcAft>
                <a:spcPts val="0"/>
              </a:spcAft>
              <a:buClr>
                <a:schemeClr val="dk1"/>
              </a:buClr>
              <a:buSzPts val="7800"/>
              <a:buFont typeface="Prata"/>
              <a:buNone/>
              <a:defRPr sz="7800" b="0" i="0" u="none" strike="noStrike" cap="none">
                <a:solidFill>
                  <a:schemeClr val="dk1"/>
                </a:solidFill>
                <a:latin typeface="Prata"/>
                <a:ea typeface="Prata"/>
                <a:cs typeface="Prata"/>
                <a:sym typeface="Prata"/>
              </a:defRPr>
            </a:lvl3pPr>
            <a:lvl4pPr marR="0" lvl="3" algn="l" rtl="0">
              <a:lnSpc>
                <a:spcPct val="100000"/>
              </a:lnSpc>
              <a:spcBef>
                <a:spcPts val="0"/>
              </a:spcBef>
              <a:spcAft>
                <a:spcPts val="0"/>
              </a:spcAft>
              <a:buClr>
                <a:schemeClr val="dk1"/>
              </a:buClr>
              <a:buSzPts val="7800"/>
              <a:buFont typeface="Prata"/>
              <a:buNone/>
              <a:defRPr sz="7800" b="0" i="0" u="none" strike="noStrike" cap="none">
                <a:solidFill>
                  <a:schemeClr val="dk1"/>
                </a:solidFill>
                <a:latin typeface="Prata"/>
                <a:ea typeface="Prata"/>
                <a:cs typeface="Prata"/>
                <a:sym typeface="Prata"/>
              </a:defRPr>
            </a:lvl4pPr>
            <a:lvl5pPr marR="0" lvl="4" algn="l" rtl="0">
              <a:lnSpc>
                <a:spcPct val="100000"/>
              </a:lnSpc>
              <a:spcBef>
                <a:spcPts val="0"/>
              </a:spcBef>
              <a:spcAft>
                <a:spcPts val="0"/>
              </a:spcAft>
              <a:buClr>
                <a:schemeClr val="dk1"/>
              </a:buClr>
              <a:buSzPts val="7800"/>
              <a:buFont typeface="Prata"/>
              <a:buNone/>
              <a:defRPr sz="7800" b="0" i="0" u="none" strike="noStrike" cap="none">
                <a:solidFill>
                  <a:schemeClr val="dk1"/>
                </a:solidFill>
                <a:latin typeface="Prata"/>
                <a:ea typeface="Prata"/>
                <a:cs typeface="Prata"/>
                <a:sym typeface="Prata"/>
              </a:defRPr>
            </a:lvl5pPr>
            <a:lvl6pPr marR="0" lvl="5" algn="l" rtl="0">
              <a:lnSpc>
                <a:spcPct val="100000"/>
              </a:lnSpc>
              <a:spcBef>
                <a:spcPts val="0"/>
              </a:spcBef>
              <a:spcAft>
                <a:spcPts val="0"/>
              </a:spcAft>
              <a:buClr>
                <a:schemeClr val="dk1"/>
              </a:buClr>
              <a:buSzPts val="7800"/>
              <a:buFont typeface="Prata"/>
              <a:buNone/>
              <a:defRPr sz="7800" b="0" i="0" u="none" strike="noStrike" cap="none">
                <a:solidFill>
                  <a:schemeClr val="dk1"/>
                </a:solidFill>
                <a:latin typeface="Prata"/>
                <a:ea typeface="Prata"/>
                <a:cs typeface="Prata"/>
                <a:sym typeface="Prata"/>
              </a:defRPr>
            </a:lvl6pPr>
            <a:lvl7pPr marR="0" lvl="6" algn="l" rtl="0">
              <a:lnSpc>
                <a:spcPct val="100000"/>
              </a:lnSpc>
              <a:spcBef>
                <a:spcPts val="0"/>
              </a:spcBef>
              <a:spcAft>
                <a:spcPts val="0"/>
              </a:spcAft>
              <a:buClr>
                <a:schemeClr val="dk1"/>
              </a:buClr>
              <a:buSzPts val="7800"/>
              <a:buFont typeface="Prata"/>
              <a:buNone/>
              <a:defRPr sz="7800" b="0" i="0" u="none" strike="noStrike" cap="none">
                <a:solidFill>
                  <a:schemeClr val="dk1"/>
                </a:solidFill>
                <a:latin typeface="Prata"/>
                <a:ea typeface="Prata"/>
                <a:cs typeface="Prata"/>
                <a:sym typeface="Prata"/>
              </a:defRPr>
            </a:lvl7pPr>
            <a:lvl8pPr marR="0" lvl="7" algn="l" rtl="0">
              <a:lnSpc>
                <a:spcPct val="100000"/>
              </a:lnSpc>
              <a:spcBef>
                <a:spcPts val="0"/>
              </a:spcBef>
              <a:spcAft>
                <a:spcPts val="0"/>
              </a:spcAft>
              <a:buClr>
                <a:schemeClr val="dk1"/>
              </a:buClr>
              <a:buSzPts val="7800"/>
              <a:buFont typeface="Prata"/>
              <a:buNone/>
              <a:defRPr sz="7800" b="0" i="0" u="none" strike="noStrike" cap="none">
                <a:solidFill>
                  <a:schemeClr val="dk1"/>
                </a:solidFill>
                <a:latin typeface="Prata"/>
                <a:ea typeface="Prata"/>
                <a:cs typeface="Prata"/>
                <a:sym typeface="Prata"/>
              </a:defRPr>
            </a:lvl8pPr>
            <a:lvl9pPr marR="0" lvl="8" algn="l" rtl="0">
              <a:lnSpc>
                <a:spcPct val="100000"/>
              </a:lnSpc>
              <a:spcBef>
                <a:spcPts val="0"/>
              </a:spcBef>
              <a:spcAft>
                <a:spcPts val="0"/>
              </a:spcAft>
              <a:buClr>
                <a:schemeClr val="dk1"/>
              </a:buClr>
              <a:buSzPts val="7800"/>
              <a:buFont typeface="Prata"/>
              <a:buNone/>
              <a:defRPr sz="7800" b="0" i="0" u="none" strike="noStrike" cap="none">
                <a:solidFill>
                  <a:schemeClr val="dk1"/>
                </a:solidFill>
                <a:latin typeface="Prata"/>
                <a:ea typeface="Prata"/>
                <a:cs typeface="Prata"/>
                <a:sym typeface="Prata"/>
              </a:defRPr>
            </a:lvl9pPr>
          </a:lstStyle>
          <a:p>
            <a:pPr algn="l"/>
            <a:r>
              <a:rPr lang="en-GB" sz="3000" b="0" dirty="0">
                <a:latin typeface="Montserrat ExtraBold"/>
                <a:sym typeface="Montserrat ExtraBold"/>
              </a:rPr>
              <a:t>References</a:t>
            </a:r>
          </a:p>
        </p:txBody>
      </p:sp>
      <p:sp>
        <p:nvSpPr>
          <p:cNvPr id="26" name="Google Shape;99;p19">
            <a:extLst>
              <a:ext uri="{FF2B5EF4-FFF2-40B4-BE49-F238E27FC236}">
                <a16:creationId xmlns:a16="http://schemas.microsoft.com/office/drawing/2014/main" id="{83DFF510-1A98-E6A3-097B-E268AB420D8F}"/>
              </a:ext>
            </a:extLst>
          </p:cNvPr>
          <p:cNvSpPr txBox="1"/>
          <p:nvPr/>
        </p:nvSpPr>
        <p:spPr>
          <a:xfrm>
            <a:off x="17392859" y="14680790"/>
            <a:ext cx="5081700" cy="188712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solidFill>
                  <a:srgbClr val="142360"/>
                </a:solidFill>
                <a:latin typeface="Roboto"/>
                <a:ea typeface="Roboto"/>
                <a:cs typeface="Roboto"/>
                <a:sym typeface="Didact Gothic"/>
              </a:rPr>
              <a:t>Wardat, Y., Al Hammadi, F., &amp; Al </a:t>
            </a:r>
            <a:r>
              <a:rPr lang="en-US" sz="1100" dirty="0" err="1">
                <a:solidFill>
                  <a:srgbClr val="142360"/>
                </a:solidFill>
                <a:latin typeface="Roboto"/>
                <a:ea typeface="Roboto"/>
                <a:cs typeface="Roboto"/>
                <a:sym typeface="Didact Gothic"/>
              </a:rPr>
              <a:t>Darmaki</a:t>
            </a:r>
            <a:r>
              <a:rPr lang="en-US" sz="1100" dirty="0">
                <a:solidFill>
                  <a:srgbClr val="142360"/>
                </a:solidFill>
                <a:latin typeface="Roboto"/>
                <a:ea typeface="Roboto"/>
                <a:cs typeface="Roboto"/>
                <a:sym typeface="Didact Gothic"/>
              </a:rPr>
              <a:t>, F. (2022). The influence of school factors on students’ achievement in Trends in International Mathematics and Science Study (TIMSS) in Abu Dhabi Emirate schools. Education Sciences, 12(7), 424. https://doi.org/10.3390/educsci12070424Almarashdi, H. S., &amp; Jarrah, A. M. (2022). The impact of a proposed mathematics enrichment program on UAE students' mathematical literacy based on the PISA framework. Sustainability, 14(18), 11259. https://doi.org/10.3390/su141811259UNESCO. (2024). Progress of Sustainable Development Goal 4 in the Arab region [Report]. UNESCO. https://www.unesco.org/sites/default/files/medias/fichiers/2024/06/Progress%20of%20SDG%204%20in%20the%20Arab%20Region%20English%20%282%29.pdf</a:t>
            </a:r>
          </a:p>
        </p:txBody>
      </p:sp>
      <p:pic>
        <p:nvPicPr>
          <p:cNvPr id="3" name="Picture 2">
            <a:extLst>
              <a:ext uri="{FF2B5EF4-FFF2-40B4-BE49-F238E27FC236}">
                <a16:creationId xmlns:a16="http://schemas.microsoft.com/office/drawing/2014/main" id="{6C15C9A4-810D-6B8F-1489-0F90139A8030}"/>
              </a:ext>
            </a:extLst>
          </p:cNvPr>
          <p:cNvPicPr>
            <a:picLocks noChangeAspect="1"/>
          </p:cNvPicPr>
          <p:nvPr/>
        </p:nvPicPr>
        <p:blipFill>
          <a:blip r:embed="rId3"/>
          <a:stretch>
            <a:fillRect/>
          </a:stretch>
        </p:blipFill>
        <p:spPr>
          <a:xfrm>
            <a:off x="6303264" y="2580110"/>
            <a:ext cx="3345607" cy="1187151"/>
          </a:xfrm>
          <a:prstGeom prst="rect">
            <a:avLst/>
          </a:prstGeom>
        </p:spPr>
      </p:pic>
      <p:pic>
        <p:nvPicPr>
          <p:cNvPr id="4" name="Picture 3">
            <a:extLst>
              <a:ext uri="{FF2B5EF4-FFF2-40B4-BE49-F238E27FC236}">
                <a16:creationId xmlns:a16="http://schemas.microsoft.com/office/drawing/2014/main" id="{C8C1F5BA-1521-9D38-608F-5C5D68D0435E}"/>
              </a:ext>
            </a:extLst>
          </p:cNvPr>
          <p:cNvPicPr>
            <a:picLocks noChangeAspect="1"/>
          </p:cNvPicPr>
          <p:nvPr/>
        </p:nvPicPr>
        <p:blipFill>
          <a:blip r:embed="rId4"/>
          <a:stretch>
            <a:fillRect/>
          </a:stretch>
        </p:blipFill>
        <p:spPr>
          <a:xfrm>
            <a:off x="10400575" y="2402931"/>
            <a:ext cx="1799063" cy="1295638"/>
          </a:xfrm>
          <a:prstGeom prst="rect">
            <a:avLst/>
          </a:prstGeom>
        </p:spPr>
      </p:pic>
      <p:sp>
        <p:nvSpPr>
          <p:cNvPr id="17" name="Rectangle 11">
            <a:extLst>
              <a:ext uri="{FF2B5EF4-FFF2-40B4-BE49-F238E27FC236}">
                <a16:creationId xmlns:a16="http://schemas.microsoft.com/office/drawing/2014/main" id="{116F4354-7D0A-161E-C5DE-450516D3D4E1}"/>
              </a:ext>
            </a:extLst>
          </p:cNvPr>
          <p:cNvSpPr>
            <a:spLocks noChangeArrowheads="1"/>
          </p:cNvSpPr>
          <p:nvPr/>
        </p:nvSpPr>
        <p:spPr bwMode="auto">
          <a:xfrm>
            <a:off x="6119144" y="6041590"/>
            <a:ext cx="5180963"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Teachers in FS1 to Year 6 set individual targets for Emirati students in Reading, Writing, </a:t>
            </a:r>
            <a:r>
              <a:rPr kumimoji="0" lang="en-US" altLang="en-US" sz="2400" b="0" i="0" u="none" strike="noStrike" cap="none" normalizeH="0" baseline="0" dirty="0" err="1">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Maths</a:t>
            </a:r>
            <a:r>
              <a:rPr kumimoji="0" lang="en-US" altLang="en-US"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and Well-being.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Targets are shared with both students and parents to ensure transparency and support.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After 6 weeks, progress is reviewed using the following system: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Green</a:t>
            </a:r>
            <a:r>
              <a:rPr kumimoji="0" lang="en-US" altLang="en-US"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Target fully met.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Yellow</a:t>
            </a:r>
            <a:r>
              <a:rPr kumimoji="0" lang="en-US" altLang="en-US"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Target partially met; adjust target for next cycle.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Red</a:t>
            </a:r>
            <a:r>
              <a:rPr kumimoji="0" lang="en-US" altLang="en-US"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Target not met; discuss with leadership to identify barriers and plan support.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New targets are then set for the next 6-week cycle based on review outcomes.</a:t>
            </a:r>
          </a:p>
        </p:txBody>
      </p:sp>
      <p:sp>
        <p:nvSpPr>
          <p:cNvPr id="19" name="Rectangle 13">
            <a:extLst>
              <a:ext uri="{FF2B5EF4-FFF2-40B4-BE49-F238E27FC236}">
                <a16:creationId xmlns:a16="http://schemas.microsoft.com/office/drawing/2014/main" id="{C2F5DC02-5D5D-74C5-7814-2796F875300F}"/>
              </a:ext>
            </a:extLst>
          </p:cNvPr>
          <p:cNvSpPr>
            <a:spLocks noChangeArrowheads="1"/>
          </p:cNvSpPr>
          <p:nvPr/>
        </p:nvSpPr>
        <p:spPr bwMode="auto">
          <a:xfrm>
            <a:off x="11726514" y="6165532"/>
            <a:ext cx="445840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A questionnaire was designed using a scale score format.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Completed by 43 class teachers.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Emirati Achievement Trackers were </a:t>
            </a:r>
            <a:r>
              <a:rPr kumimoji="0" lang="en-US" altLang="en-US" sz="2400" b="0" i="0" u="none" strike="noStrike" cap="none" normalizeH="0" baseline="0" dirty="0" err="1">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analysed</a:t>
            </a:r>
            <a:r>
              <a:rPr kumimoji="0" lang="en-US" altLang="en-US"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to measure student progress against Reading, Writing, </a:t>
            </a:r>
            <a:r>
              <a:rPr kumimoji="0" lang="en-US" altLang="en-US" sz="2400" b="0" i="0" u="none" strike="noStrike" cap="none" normalizeH="0" baseline="0" dirty="0" err="1">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Maths</a:t>
            </a:r>
            <a:r>
              <a:rPr lang="en-US" altLang="en-US" sz="2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kumimoji="0" lang="en-US" altLang="en-US"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and Well-being targets.</a:t>
            </a:r>
          </a:p>
        </p:txBody>
      </p:sp>
      <p:pic>
        <p:nvPicPr>
          <p:cNvPr id="20" name="Picture 19">
            <a:extLst>
              <a:ext uri="{FF2B5EF4-FFF2-40B4-BE49-F238E27FC236}">
                <a16:creationId xmlns:a16="http://schemas.microsoft.com/office/drawing/2014/main" id="{EC688BDF-9F17-9469-40D5-5499BF89D161}"/>
              </a:ext>
            </a:extLst>
          </p:cNvPr>
          <p:cNvPicPr>
            <a:picLocks noChangeAspect="1"/>
          </p:cNvPicPr>
          <p:nvPr/>
        </p:nvPicPr>
        <p:blipFill>
          <a:blip r:embed="rId5"/>
          <a:stretch>
            <a:fillRect/>
          </a:stretch>
        </p:blipFill>
        <p:spPr>
          <a:xfrm>
            <a:off x="12951342" y="2399753"/>
            <a:ext cx="4846200" cy="1501338"/>
          </a:xfrm>
          <a:prstGeom prst="rect">
            <a:avLst/>
          </a:prstGeom>
        </p:spPr>
      </p:pic>
      <p:pic>
        <p:nvPicPr>
          <p:cNvPr id="22" name="Picture 21">
            <a:extLst>
              <a:ext uri="{FF2B5EF4-FFF2-40B4-BE49-F238E27FC236}">
                <a16:creationId xmlns:a16="http://schemas.microsoft.com/office/drawing/2014/main" id="{D2C6DDE8-3BD6-FFC0-B162-FEFEC3B3D436}"/>
              </a:ext>
            </a:extLst>
          </p:cNvPr>
          <p:cNvPicPr>
            <a:picLocks noChangeAspect="1"/>
          </p:cNvPicPr>
          <p:nvPr/>
        </p:nvPicPr>
        <p:blipFill>
          <a:blip r:embed="rId6"/>
          <a:stretch>
            <a:fillRect/>
          </a:stretch>
        </p:blipFill>
        <p:spPr>
          <a:xfrm>
            <a:off x="12809489" y="14907069"/>
            <a:ext cx="2472292" cy="2077880"/>
          </a:xfrm>
          <a:prstGeom prst="rect">
            <a:avLst/>
          </a:prstGeom>
        </p:spPr>
      </p:pic>
      <p:pic>
        <p:nvPicPr>
          <p:cNvPr id="24" name="Picture 23">
            <a:extLst>
              <a:ext uri="{FF2B5EF4-FFF2-40B4-BE49-F238E27FC236}">
                <a16:creationId xmlns:a16="http://schemas.microsoft.com/office/drawing/2014/main" id="{EF0C8E0A-8A6D-5430-6504-8C0892F711FD}"/>
              </a:ext>
            </a:extLst>
          </p:cNvPr>
          <p:cNvPicPr>
            <a:picLocks noChangeAspect="1"/>
          </p:cNvPicPr>
          <p:nvPr/>
        </p:nvPicPr>
        <p:blipFill>
          <a:blip r:embed="rId7"/>
          <a:stretch>
            <a:fillRect/>
          </a:stretch>
        </p:blipFill>
        <p:spPr>
          <a:xfrm>
            <a:off x="8971864" y="14038765"/>
            <a:ext cx="2516072" cy="2077880"/>
          </a:xfrm>
          <a:prstGeom prst="rect">
            <a:avLst/>
          </a:prstGeom>
        </p:spPr>
      </p:pic>
      <p:sp>
        <p:nvSpPr>
          <p:cNvPr id="27" name="Rectangle 14">
            <a:extLst>
              <a:ext uri="{FF2B5EF4-FFF2-40B4-BE49-F238E27FC236}">
                <a16:creationId xmlns:a16="http://schemas.microsoft.com/office/drawing/2014/main" id="{949EA69C-895F-5295-BA23-2AA21B1BF135}"/>
              </a:ext>
            </a:extLst>
          </p:cNvPr>
          <p:cNvSpPr>
            <a:spLocks noChangeArrowheads="1"/>
          </p:cNvSpPr>
          <p:nvPr/>
        </p:nvSpPr>
        <p:spPr bwMode="auto">
          <a:xfrm>
            <a:off x="17392859" y="8472309"/>
            <a:ext cx="4887575"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en-US" altLang="en-US" sz="1800" dirty="0">
                <a:solidFill>
                  <a:schemeClr val="tx1"/>
                </a:solidFill>
                <a:latin typeface="Roboto" panose="02000000000000000000" pitchFamily="2" charset="0"/>
                <a:ea typeface="Roboto" panose="02000000000000000000" pitchFamily="2" charset="0"/>
                <a:cs typeface="Roboto" panose="02000000000000000000" pitchFamily="2" charset="0"/>
              </a:rPr>
              <a:t>I have shifted from a more generalized and less structured approach to progress tracking toward implementing a clear, systematic target-setting and review cycle every six weeks. This cycle is driven by data, using a straightforward color-coded system that helps communicate progress effectively to teachers, students, and parents. By regularly reviewing and adjusting targets, I am better able to support the individual needs of each student. Additionally, I have developed a practical framework for setting, sharing, and reviewing student targets that ensures transparency and accountability. This approach provides evidence that such cyclical tracking can improve student outcomes and promote differentiated teaching. Furthermore, engaging families in this process has strengthened support for students beyond the classroom, fostering a collaborative learning environment</a:t>
            </a:r>
            <a:r>
              <a:rPr lang="en-US" altLang="en-US" sz="1800" dirty="0">
                <a:solidFill>
                  <a:schemeClr val="tx1"/>
                </a:solidFill>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8C1683D7-455B-ED6A-B41F-A42625232B12}"/>
              </a:ext>
            </a:extLst>
          </p:cNvPr>
          <p:cNvPicPr>
            <a:picLocks noChangeAspect="1"/>
          </p:cNvPicPr>
          <p:nvPr/>
        </p:nvPicPr>
        <p:blipFill>
          <a:blip r:embed="rId8"/>
          <a:stretch>
            <a:fillRect/>
          </a:stretch>
        </p:blipFill>
        <p:spPr>
          <a:xfrm>
            <a:off x="1915267" y="4932221"/>
            <a:ext cx="1828099" cy="2683964"/>
          </a:xfrm>
          <a:prstGeom prst="rect">
            <a:avLst/>
          </a:prstGeom>
        </p:spPr>
      </p:pic>
    </p:spTree>
  </p:cSld>
  <p:clrMapOvr>
    <a:masterClrMapping/>
  </p:clrMapOvr>
</p:sld>
</file>

<file path=ppt/theme/theme1.xml><?xml version="1.0" encoding="utf-8"?>
<a:theme xmlns:a="http://schemas.openxmlformats.org/drawingml/2006/main" name="Geometric Style Research Poster by Slidesgo">
  <a:themeElements>
    <a:clrScheme name="Simple Light">
      <a:dk1>
        <a:srgbClr val="142360"/>
      </a:dk1>
      <a:lt1>
        <a:srgbClr val="90EFF1"/>
      </a:lt1>
      <a:dk2>
        <a:srgbClr val="FFFFFF"/>
      </a:dk2>
      <a:lt2>
        <a:srgbClr val="D1F4FF"/>
      </a:lt2>
      <a:accent1>
        <a:srgbClr val="0055A5"/>
      </a:accent1>
      <a:accent2>
        <a:srgbClr val="0095D5"/>
      </a:accent2>
      <a:accent3>
        <a:srgbClr val="FFFFFF"/>
      </a:accent3>
      <a:accent4>
        <a:srgbClr val="FFFFFF"/>
      </a:accent4>
      <a:accent5>
        <a:srgbClr val="FFFFFF"/>
      </a:accent5>
      <a:accent6>
        <a:srgbClr val="FFFFFF"/>
      </a:accent6>
      <a:hlink>
        <a:srgbClr val="14236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TotalTime>
  <Words>728</Words>
  <Application>Microsoft Office PowerPoint</Application>
  <PresentationFormat>Custom</PresentationFormat>
  <Paragraphs>38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Roboto</vt:lpstr>
      <vt:lpstr>Montserrat ExtraBold</vt:lpstr>
      <vt:lpstr>Geometric Style Research Poster by Slidesgo</vt:lpstr>
      <vt:lpstr>What is the impact of Emirati Achievement Trackers on student progress?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POSTER FOR UNIVERSITY</dc:title>
  <dc:creator>Charlotte Tibbetts</dc:creator>
  <cp:lastModifiedBy>Charlotte Tibbetts</cp:lastModifiedBy>
  <cp:revision>17</cp:revision>
  <dcterms:modified xsi:type="dcterms:W3CDTF">2025-05-19T08:17:31Z</dcterms:modified>
</cp:coreProperties>
</file>